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282" r:id="rId5"/>
    <p:sldId id="312" r:id="rId6"/>
    <p:sldId id="328" r:id="rId7"/>
    <p:sldId id="319" r:id="rId8"/>
    <p:sldId id="326" r:id="rId9"/>
    <p:sldId id="325" r:id="rId10"/>
    <p:sldId id="309" r:id="rId11"/>
    <p:sldId id="321" r:id="rId12"/>
    <p:sldId id="322" r:id="rId13"/>
    <p:sldId id="323" r:id="rId14"/>
    <p:sldId id="314" r:id="rId15"/>
  </p:sldIdLst>
  <p:sldSz cx="12192000" cy="6858000"/>
  <p:notesSz cx="6858000" cy="9144000"/>
  <p:defaultTextStyle>
    <a:defPPr>
      <a:defRPr lang="en-US"/>
    </a:defPPr>
    <a:lvl1pPr marL="0" algn="l" defTabSz="228589" rtl="0" eaLnBrk="1" latinLnBrk="0" hangingPunct="1">
      <a:defRPr sz="90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75E57E-11BD-8957-821F-E2AD99679C5E}" name="Jørgen Øverbye" initials="JØ" userId="S::overbyej@uio.no::7e796193-aa12-4a13-8b40-8d436a44993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ørgen Øverbye" initials="JØ" lastIdx="1" clrIdx="0">
    <p:extLst>
      <p:ext uri="{19B8F6BF-5375-455C-9EA6-DF929625EA0E}">
        <p15:presenceInfo xmlns:p15="http://schemas.microsoft.com/office/powerpoint/2012/main" userId="S-1-5-21-1927809936-1189766144-1318725885-746075" providerId="AD"/>
      </p:ext>
    </p:extLst>
  </p:cmAuthor>
  <p:cmAuthor id="2" name="Solveig Gjørv Røraas" initials="SGR" lastIdx="1" clrIdx="1">
    <p:extLst>
      <p:ext uri="{19B8F6BF-5375-455C-9EA6-DF929625EA0E}">
        <p15:presenceInfo xmlns:p15="http://schemas.microsoft.com/office/powerpoint/2012/main" userId="S::solveror@uio.no::35d9ea0b-a42f-4330-aa16-25db74b1cb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DD"/>
    <a:srgbClr val="FCC5A0"/>
    <a:srgbClr val="FDA877"/>
    <a:srgbClr val="EADDFE"/>
    <a:srgbClr val="E8FEB9"/>
    <a:srgbClr val="F8FFC6"/>
    <a:srgbClr val="ADB797"/>
    <a:srgbClr val="FFF8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0CB48E-2539-8221-7AC9-2B6C72A63897}" v="21" dt="2024-01-10T14:06:59.763"/>
    <p1510:client id="{883E6252-52F1-41D0-A573-47E652718EC6}" v="2" dt="2024-01-10T13:51:21.129"/>
    <p1510:client id="{D716BAEC-3560-A408-E315-610FCE8F7FCB}" v="121" dt="2024-01-11T10:28:15.316"/>
    <p1510:client id="{F7E5790F-D7DF-5725-37C5-13BA3FF3FBE3}" v="12" dt="2024-01-03T10:57:08.941"/>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275" autoAdjust="0"/>
  </p:normalViewPr>
  <p:slideViewPr>
    <p:cSldViewPr snapToGrid="0">
      <p:cViewPr varScale="1">
        <p:scale>
          <a:sx n="99" d="100"/>
          <a:sy n="99" d="100"/>
        </p:scale>
        <p:origin x="26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lveig Gjørv Røraas" userId="S::solveror@uio.no::35d9ea0b-a42f-4330-aa16-25db74b1cba2" providerId="AD" clId="Web-{D716BAEC-3560-A408-E315-610FCE8F7FCB}"/>
    <pc:docChg chg="modSld">
      <pc:chgData name="Solveig Gjørv Røraas" userId="S::solveror@uio.no::35d9ea0b-a42f-4330-aa16-25db74b1cba2" providerId="AD" clId="Web-{D716BAEC-3560-A408-E315-610FCE8F7FCB}" dt="2024-01-11T10:28:14.987" v="133" actId="20577"/>
      <pc:docMkLst>
        <pc:docMk/>
      </pc:docMkLst>
      <pc:sldChg chg="modSp">
        <pc:chgData name="Solveig Gjørv Røraas" userId="S::solveror@uio.no::35d9ea0b-a42f-4330-aa16-25db74b1cba2" providerId="AD" clId="Web-{D716BAEC-3560-A408-E315-610FCE8F7FCB}" dt="2024-01-11T10:25:07.373" v="110" actId="20577"/>
        <pc:sldMkLst>
          <pc:docMk/>
          <pc:sldMk cId="3228923429" sldId="321"/>
        </pc:sldMkLst>
        <pc:spChg chg="mod">
          <ac:chgData name="Solveig Gjørv Røraas" userId="S::solveror@uio.no::35d9ea0b-a42f-4330-aa16-25db74b1cba2" providerId="AD" clId="Web-{D716BAEC-3560-A408-E315-610FCE8F7FCB}" dt="2024-01-11T10:25:07.373" v="110" actId="20577"/>
          <ac:spMkLst>
            <pc:docMk/>
            <pc:sldMk cId="3228923429" sldId="321"/>
            <ac:spMk id="7" creationId="{694AAA23-AB44-1AF5-A039-6E3B43ED2F82}"/>
          </ac:spMkLst>
        </pc:spChg>
      </pc:sldChg>
      <pc:sldChg chg="modSp">
        <pc:chgData name="Solveig Gjørv Røraas" userId="S::solveror@uio.no::35d9ea0b-a42f-4330-aa16-25db74b1cba2" providerId="AD" clId="Web-{D716BAEC-3560-A408-E315-610FCE8F7FCB}" dt="2024-01-11T10:28:14.987" v="133" actId="20577"/>
        <pc:sldMkLst>
          <pc:docMk/>
          <pc:sldMk cId="1647494213" sldId="322"/>
        </pc:sldMkLst>
        <pc:spChg chg="mod">
          <ac:chgData name="Solveig Gjørv Røraas" userId="S::solveror@uio.no::35d9ea0b-a42f-4330-aa16-25db74b1cba2" providerId="AD" clId="Web-{D716BAEC-3560-A408-E315-610FCE8F7FCB}" dt="2024-01-11T10:28:14.987" v="133" actId="20577"/>
          <ac:spMkLst>
            <pc:docMk/>
            <pc:sldMk cId="1647494213" sldId="322"/>
            <ac:spMk id="7" creationId="{694AAA23-AB44-1AF5-A039-6E3B43ED2F82}"/>
          </ac:spMkLst>
        </pc:spChg>
      </pc:sldChg>
      <pc:sldChg chg="modSp">
        <pc:chgData name="Solveig Gjørv Røraas" userId="S::solveror@uio.no::35d9ea0b-a42f-4330-aa16-25db74b1cba2" providerId="AD" clId="Web-{D716BAEC-3560-A408-E315-610FCE8F7FCB}" dt="2024-01-11T10:27:13.830" v="127" actId="20577"/>
        <pc:sldMkLst>
          <pc:docMk/>
          <pc:sldMk cId="1662671718" sldId="323"/>
        </pc:sldMkLst>
        <pc:spChg chg="mod">
          <ac:chgData name="Solveig Gjørv Røraas" userId="S::solveror@uio.no::35d9ea0b-a42f-4330-aa16-25db74b1cba2" providerId="AD" clId="Web-{D716BAEC-3560-A408-E315-610FCE8F7FCB}" dt="2024-01-11T10:27:13.830" v="127" actId="20577"/>
          <ac:spMkLst>
            <pc:docMk/>
            <pc:sldMk cId="1662671718" sldId="323"/>
            <ac:spMk id="7" creationId="{694AAA23-AB44-1AF5-A039-6E3B43ED2F82}"/>
          </ac:spMkLst>
        </pc:spChg>
      </pc:sldChg>
    </pc:docChg>
  </pc:docChgLst>
  <pc:docChgLst>
    <pc:chgData name="Solveig Gjørv Røraas" userId="S::solveror@uio.no::35d9ea0b-a42f-4330-aa16-25db74b1cba2" providerId="AD" clId="Web-{F7E5790F-D7DF-5725-37C5-13BA3FF3FBE3}"/>
    <pc:docChg chg="modSld">
      <pc:chgData name="Solveig Gjørv Røraas" userId="S::solveror@uio.no::35d9ea0b-a42f-4330-aa16-25db74b1cba2" providerId="AD" clId="Web-{F7E5790F-D7DF-5725-37C5-13BA3FF3FBE3}" dt="2024-01-03T10:57:08.941" v="11"/>
      <pc:docMkLst>
        <pc:docMk/>
      </pc:docMkLst>
      <pc:sldChg chg="addSp delSp modSp">
        <pc:chgData name="Solveig Gjørv Røraas" userId="S::solveror@uio.no::35d9ea0b-a42f-4330-aa16-25db74b1cba2" providerId="AD" clId="Web-{F7E5790F-D7DF-5725-37C5-13BA3FF3FBE3}" dt="2024-01-03T10:57:08.941" v="11"/>
        <pc:sldMkLst>
          <pc:docMk/>
          <pc:sldMk cId="3151745336" sldId="328"/>
        </pc:sldMkLst>
        <pc:spChg chg="del">
          <ac:chgData name="Solveig Gjørv Røraas" userId="S::solveror@uio.no::35d9ea0b-a42f-4330-aa16-25db74b1cba2" providerId="AD" clId="Web-{F7E5790F-D7DF-5725-37C5-13BA3FF3FBE3}" dt="2024-01-03T10:55:49.987" v="0"/>
          <ac:spMkLst>
            <pc:docMk/>
            <pc:sldMk cId="3151745336" sldId="328"/>
            <ac:spMk id="8" creationId="{0C2C279A-4DE9-E484-237D-345D10CD478E}"/>
          </ac:spMkLst>
        </pc:spChg>
        <pc:picChg chg="add mod ord">
          <ac:chgData name="Solveig Gjørv Røraas" userId="S::solveror@uio.no::35d9ea0b-a42f-4330-aa16-25db74b1cba2" providerId="AD" clId="Web-{F7E5790F-D7DF-5725-37C5-13BA3FF3FBE3}" dt="2024-01-03T10:57:07.347" v="10"/>
          <ac:picMkLst>
            <pc:docMk/>
            <pc:sldMk cId="3151745336" sldId="328"/>
            <ac:picMk id="5" creationId="{D60B0D21-3DF6-8040-E349-CC94E661CF23}"/>
          </ac:picMkLst>
        </pc:picChg>
        <pc:picChg chg="mod ord">
          <ac:chgData name="Solveig Gjørv Røraas" userId="S::solveror@uio.no::35d9ea0b-a42f-4330-aa16-25db74b1cba2" providerId="AD" clId="Web-{F7E5790F-D7DF-5725-37C5-13BA3FF3FBE3}" dt="2024-01-03T10:56:08.393" v="3"/>
          <ac:picMkLst>
            <pc:docMk/>
            <pc:sldMk cId="3151745336" sldId="328"/>
            <ac:picMk id="28" creationId="{2B7BB5EC-B9C3-D000-CD2A-666366BE67B0}"/>
          </ac:picMkLst>
        </pc:picChg>
        <pc:picChg chg="del">
          <ac:chgData name="Solveig Gjørv Røraas" userId="S::solveror@uio.no::35d9ea0b-a42f-4330-aa16-25db74b1cba2" providerId="AD" clId="Web-{F7E5790F-D7DF-5725-37C5-13BA3FF3FBE3}" dt="2024-01-03T10:57:08.941" v="11"/>
          <ac:picMkLst>
            <pc:docMk/>
            <pc:sldMk cId="3151745336" sldId="328"/>
            <ac:picMk id="38" creationId="{A9D09076-A336-89E7-C0D3-5D53A3FE9B66}"/>
          </ac:picMkLst>
        </pc:picChg>
      </pc:sldChg>
    </pc:docChg>
  </pc:docChgLst>
  <pc:docChgLst>
    <pc:chgData name="Solveig Gjørv Røraas" userId="S::solveror@uio.no::35d9ea0b-a42f-4330-aa16-25db74b1cba2" providerId="AD" clId="Web-{500CB48E-2539-8221-7AC9-2B6C72A63897}"/>
    <pc:docChg chg="modSld">
      <pc:chgData name="Solveig Gjørv Røraas" userId="S::solveror@uio.no::35d9ea0b-a42f-4330-aa16-25db74b1cba2" providerId="AD" clId="Web-{500CB48E-2539-8221-7AC9-2B6C72A63897}" dt="2024-01-10T14:06:56.153" v="18" actId="20577"/>
      <pc:docMkLst>
        <pc:docMk/>
      </pc:docMkLst>
      <pc:sldChg chg="modSp">
        <pc:chgData name="Solveig Gjørv Røraas" userId="S::solveror@uio.no::35d9ea0b-a42f-4330-aa16-25db74b1cba2" providerId="AD" clId="Web-{500CB48E-2539-8221-7AC9-2B6C72A63897}" dt="2024-01-10T14:06:56.153" v="18" actId="20577"/>
        <pc:sldMkLst>
          <pc:docMk/>
          <pc:sldMk cId="1647494213" sldId="322"/>
        </pc:sldMkLst>
        <pc:spChg chg="mod">
          <ac:chgData name="Solveig Gjørv Røraas" userId="S::solveror@uio.no::35d9ea0b-a42f-4330-aa16-25db74b1cba2" providerId="AD" clId="Web-{500CB48E-2539-8221-7AC9-2B6C72A63897}" dt="2024-01-10T14:06:56.153" v="18" actId="20577"/>
          <ac:spMkLst>
            <pc:docMk/>
            <pc:sldMk cId="1647494213" sldId="322"/>
            <ac:spMk id="7" creationId="{694AAA23-AB44-1AF5-A039-6E3B43ED2F82}"/>
          </ac:spMkLst>
        </pc:spChg>
      </pc:sldChg>
    </pc:docChg>
  </pc:docChgLst>
  <pc:docChgLst>
    <pc:chgData name="Solveig Gjørv Røraas" userId="S::solveror@uio.no::35d9ea0b-a42f-4330-aa16-25db74b1cba2" providerId="AD" clId="Web-{883E6252-52F1-41D0-A573-47E652718EC6}"/>
    <pc:docChg chg="delSld modSld">
      <pc:chgData name="Solveig Gjørv Røraas" userId="S::solveror@uio.no::35d9ea0b-a42f-4330-aa16-25db74b1cba2" providerId="AD" clId="Web-{883E6252-52F1-41D0-A573-47E652718EC6}" dt="2024-01-10T13:51:21.129" v="1" actId="20577"/>
      <pc:docMkLst>
        <pc:docMk/>
      </pc:docMkLst>
      <pc:sldChg chg="modSp">
        <pc:chgData name="Solveig Gjørv Røraas" userId="S::solveror@uio.no::35d9ea0b-a42f-4330-aa16-25db74b1cba2" providerId="AD" clId="Web-{883E6252-52F1-41D0-A573-47E652718EC6}" dt="2024-01-10T13:51:21.129" v="1" actId="20577"/>
        <pc:sldMkLst>
          <pc:docMk/>
          <pc:sldMk cId="1647494213" sldId="322"/>
        </pc:sldMkLst>
        <pc:spChg chg="mod">
          <ac:chgData name="Solveig Gjørv Røraas" userId="S::solveror@uio.no::35d9ea0b-a42f-4330-aa16-25db74b1cba2" providerId="AD" clId="Web-{883E6252-52F1-41D0-A573-47E652718EC6}" dt="2024-01-10T13:51:21.129" v="1" actId="20577"/>
          <ac:spMkLst>
            <pc:docMk/>
            <pc:sldMk cId="1647494213" sldId="322"/>
            <ac:spMk id="7" creationId="{694AAA23-AB44-1AF5-A039-6E3B43ED2F82}"/>
          </ac:spMkLst>
        </pc:spChg>
      </pc:sldChg>
      <pc:sldChg chg="del">
        <pc:chgData name="Solveig Gjørv Røraas" userId="S::solveror@uio.no::35d9ea0b-a42f-4330-aa16-25db74b1cba2" providerId="AD" clId="Web-{883E6252-52F1-41D0-A573-47E652718EC6}" dt="2024-01-10T13:51:05.738" v="0"/>
        <pc:sldMkLst>
          <pc:docMk/>
          <pc:sldMk cId="3531232667" sldId="3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15B4DE-FDFE-4718-8C03-FF08B2AE12DA}" type="datetimeFigureOut">
              <a:rPr lang="nb-NO" smtClean="0"/>
              <a:t>19.01.2024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D8E7EF-6C2F-4011-8CF4-CAF88728D91F}" type="slidenum">
              <a:rPr lang="nb-NO" smtClean="0"/>
              <a:t>‹#›</a:t>
            </a:fld>
            <a:endParaRPr lang="nb-NO"/>
          </a:p>
        </p:txBody>
      </p:sp>
    </p:spTree>
    <p:extLst>
      <p:ext uri="{BB962C8B-B14F-4D97-AF65-F5344CB8AC3E}">
        <p14:creationId xmlns:p14="http://schemas.microsoft.com/office/powerpoint/2010/main" val="3593217704"/>
      </p:ext>
    </p:extLst>
  </p:cSld>
  <p:clrMap bg1="lt1" tx1="dk1" bg2="lt2" tx2="dk2" accent1="accent1" accent2="accent2" accent3="accent3" accent4="accent4" accent5="accent5" accent6="accent6" hlink="hlink" folHlink="folHlink"/>
  <p:notesStyle>
    <a:lvl1pPr marL="0" algn="l" defTabSz="457177" rtl="0" eaLnBrk="1" latinLnBrk="0" hangingPunct="1">
      <a:defRPr sz="600" kern="1200">
        <a:solidFill>
          <a:schemeClr val="tx1"/>
        </a:solidFill>
        <a:latin typeface="+mn-lt"/>
        <a:ea typeface="+mn-ea"/>
        <a:cs typeface="+mn-cs"/>
      </a:defRPr>
    </a:lvl1pPr>
    <a:lvl2pPr marL="228589" algn="l" defTabSz="457177" rtl="0" eaLnBrk="1" latinLnBrk="0" hangingPunct="1">
      <a:defRPr sz="600" kern="1200">
        <a:solidFill>
          <a:schemeClr val="tx1"/>
        </a:solidFill>
        <a:latin typeface="+mn-lt"/>
        <a:ea typeface="+mn-ea"/>
        <a:cs typeface="+mn-cs"/>
      </a:defRPr>
    </a:lvl2pPr>
    <a:lvl3pPr marL="457177" algn="l" defTabSz="457177" rtl="0" eaLnBrk="1" latinLnBrk="0" hangingPunct="1">
      <a:defRPr sz="600" kern="1200">
        <a:solidFill>
          <a:schemeClr val="tx1"/>
        </a:solidFill>
        <a:latin typeface="+mn-lt"/>
        <a:ea typeface="+mn-ea"/>
        <a:cs typeface="+mn-cs"/>
      </a:defRPr>
    </a:lvl3pPr>
    <a:lvl4pPr marL="685766" algn="l" defTabSz="457177" rtl="0" eaLnBrk="1" latinLnBrk="0" hangingPunct="1">
      <a:defRPr sz="600" kern="1200">
        <a:solidFill>
          <a:schemeClr val="tx1"/>
        </a:solidFill>
        <a:latin typeface="+mn-lt"/>
        <a:ea typeface="+mn-ea"/>
        <a:cs typeface="+mn-cs"/>
      </a:defRPr>
    </a:lvl4pPr>
    <a:lvl5pPr marL="914355" algn="l" defTabSz="457177" rtl="0" eaLnBrk="1" latinLnBrk="0" hangingPunct="1">
      <a:defRPr sz="600" kern="1200">
        <a:solidFill>
          <a:schemeClr val="tx1"/>
        </a:solidFill>
        <a:latin typeface="+mn-lt"/>
        <a:ea typeface="+mn-ea"/>
        <a:cs typeface="+mn-cs"/>
      </a:defRPr>
    </a:lvl5pPr>
    <a:lvl6pPr marL="1142943" algn="l" defTabSz="457177" rtl="0" eaLnBrk="1" latinLnBrk="0" hangingPunct="1">
      <a:defRPr sz="600" kern="1200">
        <a:solidFill>
          <a:schemeClr val="tx1"/>
        </a:solidFill>
        <a:latin typeface="+mn-lt"/>
        <a:ea typeface="+mn-ea"/>
        <a:cs typeface="+mn-cs"/>
      </a:defRPr>
    </a:lvl6pPr>
    <a:lvl7pPr marL="1371532" algn="l" defTabSz="457177" rtl="0" eaLnBrk="1" latinLnBrk="0" hangingPunct="1">
      <a:defRPr sz="600" kern="1200">
        <a:solidFill>
          <a:schemeClr val="tx1"/>
        </a:solidFill>
        <a:latin typeface="+mn-lt"/>
        <a:ea typeface="+mn-ea"/>
        <a:cs typeface="+mn-cs"/>
      </a:defRPr>
    </a:lvl7pPr>
    <a:lvl8pPr marL="1600120" algn="l" defTabSz="457177" rtl="0" eaLnBrk="1" latinLnBrk="0" hangingPunct="1">
      <a:defRPr sz="600" kern="1200">
        <a:solidFill>
          <a:schemeClr val="tx1"/>
        </a:solidFill>
        <a:latin typeface="+mn-lt"/>
        <a:ea typeface="+mn-ea"/>
        <a:cs typeface="+mn-cs"/>
      </a:defRPr>
    </a:lvl8pPr>
    <a:lvl9pPr marL="1828709" algn="l" defTabSz="457177"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77" rtl="0" eaLnBrk="1" fontAlgn="auto" latinLnBrk="0" hangingPunct="1">
              <a:lnSpc>
                <a:spcPct val="107000"/>
              </a:lnSpc>
              <a:spcBef>
                <a:spcPts val="0"/>
              </a:spcBef>
              <a:spcAft>
                <a:spcPts val="800"/>
              </a:spcAft>
              <a:buClrTx/>
              <a:buSzTx/>
              <a:buFontTx/>
              <a:buNone/>
              <a:tabLst/>
              <a:defRPr/>
            </a:pPr>
            <a:r>
              <a:rPr lang="nb-NO" sz="1200" dirty="0"/>
              <a:t>I notatfeltene er det et manus som støtte når dere skal gå gjennom presentasjonen.</a:t>
            </a:r>
          </a:p>
          <a:p>
            <a:pPr>
              <a:lnSpc>
                <a:spcPct val="107000"/>
              </a:lnSpc>
              <a:spcAft>
                <a:spcPts val="800"/>
              </a:spcAft>
            </a:pPr>
            <a:endParaRPr lang="nb-NO" sz="1200" dirty="0">
              <a:effectLst/>
              <a:latin typeface="Calibri" panose="020F0502020204030204" pitchFamily="34" charset="0"/>
              <a:ea typeface="Calibri" panose="020F0502020204030204" pitchFamily="34" charset="0"/>
              <a:cs typeface="Calibri" panose="020F0502020204030204" pitchFamily="34" charset="0"/>
            </a:endParaRPr>
          </a:p>
          <a:p>
            <a:r>
              <a:rPr lang="nb-NO" sz="1200" b="1" dirty="0"/>
              <a:t>Målet for etterarbeidet for Klimabesøk: </a:t>
            </a:r>
            <a:r>
              <a:rPr lang="nb-NO" sz="1200" dirty="0"/>
              <a:t>Elevene skal reflektere rundt ulike aspekter ved løsninger for klima, miljø og bærekraft. Gjennom dilemmaaktiviteten skal elevene bli bevisst på at det ikke finnes fasit-svar, og at det er lov å endre mening eller forsterke en mening etter hvert som man får innsikt i mer kunnskap.</a:t>
            </a:r>
            <a:endParaRPr lang="nb-NO" sz="1200" dirty="0">
              <a:cs typeface="Calibri"/>
            </a:endParaRPr>
          </a:p>
          <a:p>
            <a:endParaRPr lang="nb-NO" sz="1200" dirty="0">
              <a:cs typeface="Calibri"/>
            </a:endParaRPr>
          </a:p>
          <a:p>
            <a:r>
              <a:rPr lang="nb-NO" sz="1200" dirty="0"/>
              <a:t>Del 1 av etterarbeidet handler om å huske løsningsrommet i Klimahuset (ca. 10 min). Del 2 er en dilemma-aktivitet (ca. 60 min). Til slutt er det en felles oppsummering i klassen (ca. 10 min).</a:t>
            </a:r>
            <a:endParaRPr lang="nb-NO" sz="1200" dirty="0">
              <a:cs typeface="Calibri" panose="020F0502020204030204"/>
            </a:endParaRPr>
          </a:p>
          <a:p>
            <a:endParaRPr lang="nb-NO" sz="1200" dirty="0"/>
          </a:p>
          <a:p>
            <a:r>
              <a:rPr lang="nb-NO" sz="1200" b="1" dirty="0"/>
              <a:t>Tid totalt</a:t>
            </a:r>
            <a:r>
              <a:rPr lang="nb-NO" sz="1200" dirty="0"/>
              <a:t>: ca. 90 min</a:t>
            </a:r>
            <a:endParaRPr lang="nb-NO" sz="1200" dirty="0">
              <a:cs typeface="Calibri"/>
            </a:endParaRPr>
          </a:p>
          <a:p>
            <a:r>
              <a:rPr lang="nb-NO" sz="1200" b="1" dirty="0"/>
              <a:t>Tidstilpasninger</a:t>
            </a:r>
            <a:r>
              <a:rPr lang="nb-NO" sz="1200" dirty="0"/>
              <a:t>: Etterarbeidet kan gjennomføres på ca. 60 min på skolen ved at del 1 og oppsummeringen gjøres av elevene som hjemmearbeid.</a:t>
            </a:r>
            <a:endParaRPr lang="nb-NO" sz="1200" dirty="0">
              <a:cs typeface="Calibri"/>
            </a:endParaRPr>
          </a:p>
        </p:txBody>
      </p:sp>
      <p:sp>
        <p:nvSpPr>
          <p:cNvPr id="4" name="Plassholder for lysbildenummer 3"/>
          <p:cNvSpPr>
            <a:spLocks noGrp="1"/>
          </p:cNvSpPr>
          <p:nvPr>
            <p:ph type="sldNum" sz="quarter" idx="5"/>
          </p:nvPr>
        </p:nvSpPr>
        <p:spPr/>
        <p:txBody>
          <a:bodyPr/>
          <a:lstStyle/>
          <a:p>
            <a:fld id="{DFD8E7EF-6C2F-4011-8CF4-CAF88728D91F}" type="slidenum">
              <a:rPr lang="nb-NO" smtClean="0"/>
              <a:t>1</a:t>
            </a:fld>
            <a:endParaRPr lang="nb-NO"/>
          </a:p>
        </p:txBody>
      </p:sp>
    </p:spTree>
    <p:extLst>
      <p:ext uri="{BB962C8B-B14F-4D97-AF65-F5344CB8AC3E}">
        <p14:creationId xmlns:p14="http://schemas.microsoft.com/office/powerpoint/2010/main" val="1099499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lang="nb-NO"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DFD8E7EF-6C2F-4011-8CF4-CAF88728D91F}" type="slidenum">
              <a:rPr lang="nb-NO" smtClean="0"/>
              <a:t>10</a:t>
            </a:fld>
            <a:endParaRPr lang="nb-NO"/>
          </a:p>
        </p:txBody>
      </p:sp>
    </p:spTree>
    <p:extLst>
      <p:ext uri="{BB962C8B-B14F-4D97-AF65-F5344CB8AC3E}">
        <p14:creationId xmlns:p14="http://schemas.microsoft.com/office/powerpoint/2010/main" val="1427689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1200"/>
              </a:spcAft>
            </a:pPr>
            <a:r>
              <a:rPr lang="nb-NO" sz="1200" b="1" dirty="0">
                <a:effectLst/>
                <a:latin typeface="Calibri" panose="020F0502020204030204" pitchFamily="34" charset="0"/>
                <a:ea typeface="Calibri" panose="020F0502020204030204" pitchFamily="34" charset="0"/>
                <a:cs typeface="Calibri" panose="020F0502020204030204" pitchFamily="34" charset="0"/>
              </a:rPr>
              <a:t>Tid: </a:t>
            </a:r>
            <a:r>
              <a:rPr lang="nb-NO" sz="1200" dirty="0">
                <a:effectLst/>
                <a:latin typeface="Calibri" panose="020F0502020204030204" pitchFamily="34" charset="0"/>
                <a:ea typeface="Calibri" panose="020F0502020204030204" pitchFamily="34" charset="0"/>
                <a:cs typeface="Calibri" panose="020F0502020204030204" pitchFamily="34" charset="0"/>
              </a:rPr>
              <a:t>ca. 10 min</a:t>
            </a:r>
          </a:p>
          <a:p>
            <a:pPr>
              <a:lnSpc>
                <a:spcPct val="107000"/>
              </a:lnSpc>
              <a:spcAft>
                <a:spcPts val="1200"/>
              </a:spcAft>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200" dirty="0">
                <a:effectLst/>
                <a:latin typeface="Calibri" panose="020F0502020204030204" pitchFamily="34" charset="0"/>
                <a:ea typeface="Calibri" panose="020F0502020204030204" pitchFamily="34" charset="0"/>
              </a:rPr>
              <a:t>Spørsmål som kan stilles i fellesskap eller som hjemmearbeid for en metakognitiv oppsummering (refleksjon om læring). Dere skal reflektere over øvelsen mer enn selve argumentene.</a:t>
            </a:r>
            <a:endParaRPr lang="nb-NO" sz="300" dirty="0"/>
          </a:p>
        </p:txBody>
      </p:sp>
      <p:sp>
        <p:nvSpPr>
          <p:cNvPr id="4" name="Plassholder for lysbildenummer 3"/>
          <p:cNvSpPr>
            <a:spLocks noGrp="1"/>
          </p:cNvSpPr>
          <p:nvPr>
            <p:ph type="sldNum" sz="quarter" idx="5"/>
          </p:nvPr>
        </p:nvSpPr>
        <p:spPr/>
        <p:txBody>
          <a:bodyPr/>
          <a:lstStyle/>
          <a:p>
            <a:fld id="{DFD8E7EF-6C2F-4011-8CF4-CAF88728D91F}" type="slidenum">
              <a:rPr lang="nb-NO" smtClean="0"/>
              <a:t>11</a:t>
            </a:fld>
            <a:endParaRPr lang="nb-NO"/>
          </a:p>
        </p:txBody>
      </p:sp>
    </p:spTree>
    <p:extLst>
      <p:ext uri="{BB962C8B-B14F-4D97-AF65-F5344CB8AC3E}">
        <p14:creationId xmlns:p14="http://schemas.microsoft.com/office/powerpoint/2010/main" val="3388451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cs typeface="Calibri"/>
              </a:rPr>
              <a:t>Tid for del 1</a:t>
            </a:r>
            <a:r>
              <a:rPr lang="nb-NO" sz="1200" dirty="0">
                <a:cs typeface="Calibri"/>
              </a:rPr>
              <a:t>: ca. 10 min </a:t>
            </a:r>
          </a:p>
          <a:p>
            <a:endParaRPr lang="nb-NO" sz="1200" dirty="0">
              <a:cs typeface="Calibri"/>
            </a:endParaRPr>
          </a:p>
          <a:p>
            <a:r>
              <a:rPr lang="nb-NO" sz="1200" dirty="0">
                <a:cs typeface="Calibri"/>
              </a:rPr>
              <a:t>Del 1 handler om å vekke minner og tanker fra besøket på Klimahuset, og da spesielt løsningsrommet. </a:t>
            </a:r>
          </a:p>
        </p:txBody>
      </p:sp>
      <p:sp>
        <p:nvSpPr>
          <p:cNvPr id="4" name="Plassholder for lysbildenummer 3"/>
          <p:cNvSpPr>
            <a:spLocks noGrp="1"/>
          </p:cNvSpPr>
          <p:nvPr>
            <p:ph type="sldNum" sz="quarter" idx="5"/>
          </p:nvPr>
        </p:nvSpPr>
        <p:spPr/>
        <p:txBody>
          <a:bodyPr/>
          <a:lstStyle/>
          <a:p>
            <a:fld id="{DFD8E7EF-6C2F-4011-8CF4-CAF88728D91F}" type="slidenum">
              <a:rPr lang="nb-NO" smtClean="0"/>
              <a:t>2</a:t>
            </a:fld>
            <a:endParaRPr lang="nb-NO"/>
          </a:p>
        </p:txBody>
      </p:sp>
    </p:spTree>
    <p:extLst>
      <p:ext uri="{BB962C8B-B14F-4D97-AF65-F5344CB8AC3E}">
        <p14:creationId xmlns:p14="http://schemas.microsoft.com/office/powerpoint/2010/main" val="348675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dirty="0"/>
              <a:t>Tid</a:t>
            </a:r>
            <a:r>
              <a:rPr lang="nb-NO" sz="1200" dirty="0"/>
              <a:t>: ca. 5 min</a:t>
            </a:r>
            <a:endParaRPr lang="en-US" sz="1200" dirty="0"/>
          </a:p>
          <a:p>
            <a:endParaRPr lang="nb-NO" sz="1200" dirty="0"/>
          </a:p>
          <a:p>
            <a:r>
              <a:rPr lang="nb-NO" sz="1200" dirty="0"/>
              <a:t>Hva husker du fra Klimahusets løsningsrom?</a:t>
            </a:r>
            <a:endParaRPr lang="en-US" sz="1200" dirty="0"/>
          </a:p>
          <a:p>
            <a:r>
              <a:rPr lang="nb-NO" sz="1200" dirty="0"/>
              <a:t>Se på bildene og spørsmålene fra løsningsrommet.</a:t>
            </a:r>
            <a:endParaRPr lang="en-US" sz="1200" dirty="0">
              <a:cs typeface="Calibri" panose="020F0502020204030204"/>
            </a:endParaRPr>
          </a:p>
          <a:p>
            <a:r>
              <a:rPr lang="nb-NO" sz="1200" dirty="0"/>
              <a:t>Velg mellom å fortelle en i klassen, skrive ned eller tegne hva du husker.</a:t>
            </a:r>
            <a:endParaRPr lang="en-US" sz="1200" dirty="0">
              <a:cs typeface="Calibri"/>
            </a:endParaRPr>
          </a:p>
        </p:txBody>
      </p:sp>
      <p:sp>
        <p:nvSpPr>
          <p:cNvPr id="4" name="Slide Number Placeholder 3"/>
          <p:cNvSpPr>
            <a:spLocks noGrp="1"/>
          </p:cNvSpPr>
          <p:nvPr>
            <p:ph type="sldNum" sz="quarter" idx="5"/>
          </p:nvPr>
        </p:nvSpPr>
        <p:spPr/>
        <p:txBody>
          <a:bodyPr/>
          <a:lstStyle/>
          <a:p>
            <a:fld id="{DFD8E7EF-6C2F-4011-8CF4-CAF88728D91F}" type="slidenum">
              <a:rPr lang="nb-NO" smtClean="0"/>
              <a:t>3</a:t>
            </a:fld>
            <a:endParaRPr lang="nb-NO"/>
          </a:p>
        </p:txBody>
      </p:sp>
    </p:spTree>
    <p:extLst>
      <p:ext uri="{BB962C8B-B14F-4D97-AF65-F5344CB8AC3E}">
        <p14:creationId xmlns:p14="http://schemas.microsoft.com/office/powerpoint/2010/main" val="2128569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90000"/>
              </a:lnSpc>
              <a:spcBef>
                <a:spcPts val="1000"/>
              </a:spcBef>
            </a:pPr>
            <a:r>
              <a:rPr lang="nb-NO" sz="1200" b="1" dirty="0">
                <a:ea typeface="Calibri"/>
                <a:cs typeface="Calibri"/>
              </a:rPr>
              <a:t>Tid</a:t>
            </a:r>
            <a:r>
              <a:rPr lang="nb-NO" sz="1200" dirty="0">
                <a:ea typeface="Calibri"/>
                <a:cs typeface="Calibri"/>
              </a:rPr>
              <a:t>: ca. 3 min</a:t>
            </a:r>
          </a:p>
          <a:p>
            <a:pPr>
              <a:lnSpc>
                <a:spcPct val="90000"/>
              </a:lnSpc>
              <a:spcBef>
                <a:spcPts val="1000"/>
              </a:spcBef>
            </a:pPr>
            <a:endParaRPr lang="nb-NO" sz="1200" dirty="0">
              <a:cs typeface="Calibri"/>
            </a:endParaRPr>
          </a:p>
          <a:p>
            <a:pPr>
              <a:lnSpc>
                <a:spcPct val="90000"/>
              </a:lnSpc>
              <a:spcBef>
                <a:spcPts val="1000"/>
              </a:spcBef>
            </a:pPr>
            <a:r>
              <a:rPr lang="nb-NO" sz="1200" dirty="0">
                <a:cs typeface="Calibri"/>
              </a:rPr>
              <a:t>Vi er mange som kan jobbe for klima, miljø og bærekraft. </a:t>
            </a:r>
          </a:p>
          <a:p>
            <a:pPr>
              <a:lnSpc>
                <a:spcPct val="90000"/>
              </a:lnSpc>
              <a:spcBef>
                <a:spcPts val="1000"/>
              </a:spcBef>
            </a:pPr>
            <a:r>
              <a:rPr lang="nb-NO" sz="1200" dirty="0">
                <a:cs typeface="Calibri"/>
              </a:rPr>
              <a:t>I Klimahusets løsningsrom scannet dere løsninger dere likte, blant annet hva du kan gjøre, hva du kan gjøre sammen med vennene dine, hva familien din og nabolaget ditt kan gjøre, hva skolen kan gjøre, hva bedrifter kan gjøre og hva politikere og Norge kan gjøre. Organisasjoner og andre land kan også tas med.</a:t>
            </a:r>
          </a:p>
          <a:p>
            <a:pPr>
              <a:lnSpc>
                <a:spcPct val="90000"/>
              </a:lnSpc>
              <a:spcBef>
                <a:spcPts val="1000"/>
              </a:spcBef>
            </a:pPr>
            <a:endParaRPr lang="nb-NO" sz="1200" dirty="0">
              <a:cs typeface="Calibri"/>
            </a:endParaRPr>
          </a:p>
          <a:p>
            <a:pPr>
              <a:lnSpc>
                <a:spcPct val="90000"/>
              </a:lnSpc>
              <a:spcBef>
                <a:spcPts val="1000"/>
              </a:spcBef>
            </a:pPr>
            <a:r>
              <a:rPr lang="nb-NO" sz="1200" dirty="0">
                <a:cs typeface="Calibri"/>
              </a:rPr>
              <a:t>Denne oversikten kan dere komme tilbake til i arbeidet med dilemmaet deres i del 2. Hvem kan gjøre noe og hva kan de forskjellige bidra med til å løse dilemmaet?</a:t>
            </a:r>
            <a:endParaRPr lang="nb-NO" sz="1200" dirty="0"/>
          </a:p>
        </p:txBody>
      </p:sp>
      <p:sp>
        <p:nvSpPr>
          <p:cNvPr id="4" name="Plassholder for lysbildenummer 3"/>
          <p:cNvSpPr>
            <a:spLocks noGrp="1"/>
          </p:cNvSpPr>
          <p:nvPr>
            <p:ph type="sldNum" sz="quarter" idx="5"/>
          </p:nvPr>
        </p:nvSpPr>
        <p:spPr/>
        <p:txBody>
          <a:bodyPr/>
          <a:lstStyle/>
          <a:p>
            <a:fld id="{DFD8E7EF-6C2F-4011-8CF4-CAF88728D91F}" type="slidenum">
              <a:rPr lang="nb-NO" smtClean="0"/>
              <a:t>4</a:t>
            </a:fld>
            <a:endParaRPr lang="nb-NO"/>
          </a:p>
        </p:txBody>
      </p:sp>
    </p:spTree>
    <p:extLst>
      <p:ext uri="{BB962C8B-B14F-4D97-AF65-F5344CB8AC3E}">
        <p14:creationId xmlns:p14="http://schemas.microsoft.com/office/powerpoint/2010/main" val="201393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dirty="0"/>
              <a:t>Tid</a:t>
            </a:r>
            <a:r>
              <a:rPr lang="nb-NO" sz="1400" dirty="0"/>
              <a:t>: ca. 2 min</a:t>
            </a:r>
          </a:p>
          <a:p>
            <a:endParaRPr lang="nb-NO" sz="1400" dirty="0">
              <a:cs typeface="Calibri"/>
            </a:endParaRPr>
          </a:p>
          <a:p>
            <a:r>
              <a:rPr lang="nb-NO" sz="1400" dirty="0"/>
              <a:t>Hvilken av disse rollene fikk gruppa di i løsningsrommet?</a:t>
            </a:r>
            <a:endParaRPr lang="nb-NO" sz="1400"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DFD8E7EF-6C2F-4011-8CF4-CAF88728D91F}" type="slidenum">
              <a:rPr lang="nb-NO" smtClean="0"/>
              <a:t>5</a:t>
            </a:fld>
            <a:endParaRPr lang="nb-NO"/>
          </a:p>
        </p:txBody>
      </p:sp>
    </p:spTree>
    <p:extLst>
      <p:ext uri="{BB962C8B-B14F-4D97-AF65-F5344CB8AC3E}">
        <p14:creationId xmlns:p14="http://schemas.microsoft.com/office/powerpoint/2010/main" val="283263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dirty="0"/>
              <a:t>I del 2 skal elevene undersøke, jobbe med og deretter presentere arbeidet med et dilemma i grupper. Læreren velger ett av tre temaer for klassen: </a:t>
            </a:r>
            <a:r>
              <a:rPr lang="nb-NO" sz="1200" b="1" dirty="0"/>
              <a:t>mat, mobiltelefon </a:t>
            </a:r>
            <a:r>
              <a:rPr lang="nb-NO" sz="1200" dirty="0"/>
              <a:t>eller </a:t>
            </a:r>
            <a:r>
              <a:rPr lang="nb-NO" sz="1200" b="1" dirty="0"/>
              <a:t>olje</a:t>
            </a:r>
            <a:r>
              <a:rPr lang="nb-NO" sz="1200" dirty="0"/>
              <a:t>.</a:t>
            </a:r>
            <a:endParaRPr lang="nb-NO" sz="1200" dirty="0">
              <a:cs typeface="Calibri"/>
            </a:endParaRPr>
          </a:p>
        </p:txBody>
      </p:sp>
      <p:sp>
        <p:nvSpPr>
          <p:cNvPr id="4" name="Slide Number Placeholder 3"/>
          <p:cNvSpPr>
            <a:spLocks noGrp="1"/>
          </p:cNvSpPr>
          <p:nvPr>
            <p:ph type="sldNum" sz="quarter" idx="5"/>
          </p:nvPr>
        </p:nvSpPr>
        <p:spPr/>
        <p:txBody>
          <a:bodyPr/>
          <a:lstStyle/>
          <a:p>
            <a:fld id="{DFD8E7EF-6C2F-4011-8CF4-CAF88728D91F}" type="slidenum">
              <a:rPr lang="nb-NO" smtClean="0"/>
              <a:t>6</a:t>
            </a:fld>
            <a:endParaRPr lang="nb-NO"/>
          </a:p>
        </p:txBody>
      </p:sp>
    </p:spTree>
    <p:extLst>
      <p:ext uri="{BB962C8B-B14F-4D97-AF65-F5344CB8AC3E}">
        <p14:creationId xmlns:p14="http://schemas.microsoft.com/office/powerpoint/2010/main" val="842961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nb-NO" sz="1200" b="1" dirty="0">
                <a:effectLst/>
                <a:latin typeface="Calibri" panose="020F0502020204030204" pitchFamily="34" charset="0"/>
                <a:ea typeface="Calibri" panose="020F0502020204030204" pitchFamily="34" charset="0"/>
                <a:cs typeface="Calibri" panose="020F0502020204030204" pitchFamily="34" charset="0"/>
              </a:rPr>
              <a:t>Tid</a:t>
            </a:r>
            <a:r>
              <a:rPr lang="nb-NO" sz="1200" dirty="0">
                <a:effectLst/>
                <a:latin typeface="Calibri" panose="020F0502020204030204" pitchFamily="34" charset="0"/>
                <a:ea typeface="Calibri" panose="020F0502020204030204" pitchFamily="34" charset="0"/>
                <a:cs typeface="Calibri" panose="020F0502020204030204" pitchFamily="34" charset="0"/>
              </a:rPr>
              <a:t>: ca. 60 min</a:t>
            </a:r>
          </a:p>
          <a:p>
            <a:pPr marL="0" marR="0" lvl="0" indent="0" algn="l" defTabSz="457177" rtl="0" eaLnBrk="1" fontAlgn="auto" latinLnBrk="0" hangingPunct="1">
              <a:lnSpc>
                <a:spcPct val="100000"/>
              </a:lnSpc>
              <a:spcBef>
                <a:spcPts val="0"/>
              </a:spcBef>
              <a:spcAft>
                <a:spcPts val="0"/>
              </a:spcAft>
              <a:buClrTx/>
              <a:buSzTx/>
              <a:buFontTx/>
              <a:buNone/>
              <a:tabLst/>
              <a:defRPr/>
            </a:pPr>
            <a:endParaRPr lang="nb-NO"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nb-NO" sz="1200" b="1" dirty="0">
                <a:effectLst/>
                <a:latin typeface="Calibri"/>
                <a:ea typeface="Calibri" panose="020F0502020204030204" pitchFamily="34" charset="0"/>
                <a:cs typeface="Calibri"/>
              </a:rPr>
              <a:t>Utstyr</a:t>
            </a:r>
            <a:r>
              <a:rPr lang="nb-NO" sz="1200" dirty="0">
                <a:effectLst/>
                <a:latin typeface="Calibri"/>
                <a:ea typeface="Calibri" panose="020F0502020204030204" pitchFamily="34" charset="0"/>
                <a:cs typeface="Calibri"/>
              </a:rPr>
              <a:t>: Tema- og </a:t>
            </a:r>
            <a:r>
              <a:rPr lang="nb-NO" sz="1200" dirty="0" err="1">
                <a:effectLst/>
                <a:latin typeface="Calibri"/>
                <a:ea typeface="Calibri" panose="020F0502020204030204" pitchFamily="34" charset="0"/>
                <a:cs typeface="Calibri"/>
              </a:rPr>
              <a:t>faktakort</a:t>
            </a:r>
            <a:r>
              <a:rPr lang="nb-NO" sz="1200" dirty="0">
                <a:effectLst/>
                <a:latin typeface="Calibri"/>
                <a:ea typeface="Calibri" panose="020F0502020204030204" pitchFamily="34" charset="0"/>
                <a:cs typeface="Calibri"/>
              </a:rPr>
              <a:t> til utvalgt tema (</a:t>
            </a:r>
            <a:r>
              <a:rPr lang="nb-NO" sz="1200" dirty="0" err="1">
                <a:effectLst/>
                <a:latin typeface="Calibri"/>
                <a:ea typeface="Calibri" panose="020F0502020204030204" pitchFamily="34" charset="0"/>
                <a:cs typeface="Calibri"/>
              </a:rPr>
              <a:t>printes</a:t>
            </a:r>
            <a:r>
              <a:rPr lang="nb-NO" sz="1200" dirty="0">
                <a:effectLst/>
                <a:latin typeface="Calibri"/>
                <a:ea typeface="Calibri" panose="020F0502020204030204" pitchFamily="34" charset="0"/>
                <a:cs typeface="Calibri"/>
              </a:rPr>
              <a:t> ut), A3-ark, skrivesaker og pc eller bøker innen temaet.</a:t>
            </a:r>
            <a:endParaRPr lang="nb-NO" sz="1200" dirty="0">
              <a:effectLst/>
              <a:latin typeface="Calibri"/>
              <a:ea typeface="Calibri" panose="020F0502020204030204" pitchFamily="34" charset="0"/>
              <a:cs typeface="Times New Roman" panose="02020603050405020304" pitchFamily="18" charset="0"/>
            </a:endParaRPr>
          </a:p>
          <a:p>
            <a:pPr>
              <a:defRPr/>
            </a:pPr>
            <a:endParaRPr lang="nb-NO" sz="1200" dirty="0">
              <a:latin typeface="Calibri"/>
              <a:ea typeface="Calibri" panose="020F0502020204030204" pitchFamily="34" charset="0"/>
              <a:cs typeface="Calibri"/>
            </a:endParaRPr>
          </a:p>
          <a:p>
            <a:pPr>
              <a:defRPr/>
            </a:pPr>
            <a:r>
              <a:rPr lang="nb-NO" sz="1200" dirty="0">
                <a:latin typeface="Calibri"/>
                <a:ea typeface="Calibri" panose="020F0502020204030204" pitchFamily="34" charset="0"/>
                <a:cs typeface="Calibri"/>
              </a:rPr>
              <a:t>På de neste sidene er det forslag til kilder innenfor hvert av temaene. Bruk siden til temaet som læreren har valgt. Læreren kan dele kildetipsene digitalt med elevene.</a:t>
            </a:r>
          </a:p>
        </p:txBody>
      </p:sp>
      <p:sp>
        <p:nvSpPr>
          <p:cNvPr id="4" name="Plassholder for lysbildenummer 3"/>
          <p:cNvSpPr>
            <a:spLocks noGrp="1"/>
          </p:cNvSpPr>
          <p:nvPr>
            <p:ph type="sldNum" sz="quarter" idx="5"/>
          </p:nvPr>
        </p:nvSpPr>
        <p:spPr/>
        <p:txBody>
          <a:bodyPr/>
          <a:lstStyle/>
          <a:p>
            <a:fld id="{DFD8E7EF-6C2F-4011-8CF4-CAF88728D91F}" type="slidenum">
              <a:rPr lang="nb-NO" smtClean="0"/>
              <a:t>7</a:t>
            </a:fld>
            <a:endParaRPr lang="nb-NO"/>
          </a:p>
        </p:txBody>
      </p:sp>
    </p:spTree>
    <p:extLst>
      <p:ext uri="{BB962C8B-B14F-4D97-AF65-F5344CB8AC3E}">
        <p14:creationId xmlns:p14="http://schemas.microsoft.com/office/powerpoint/2010/main" val="384439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endParaRPr lang="nb-NO" sz="1800">
              <a:effectLst/>
              <a:latin typeface="Calibri"/>
              <a:ea typeface="Calibri" panose="020F0502020204030204" pitchFamily="34" charset="0"/>
              <a:cs typeface="Calibri" panose="020F050202020403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DFD8E7EF-6C2F-4011-8CF4-CAF88728D91F}" type="slidenum">
              <a:rPr lang="nb-NO" smtClean="0"/>
              <a:t>8</a:t>
            </a:fld>
            <a:endParaRPr lang="nb-NO"/>
          </a:p>
        </p:txBody>
      </p:sp>
    </p:spTree>
    <p:extLst>
      <p:ext uri="{BB962C8B-B14F-4D97-AF65-F5344CB8AC3E}">
        <p14:creationId xmlns:p14="http://schemas.microsoft.com/office/powerpoint/2010/main" val="2418226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lang="nb-NO"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DFD8E7EF-6C2F-4011-8CF4-CAF88728D91F}" type="slidenum">
              <a:rPr lang="nb-NO" smtClean="0"/>
              <a:t>9</a:t>
            </a:fld>
            <a:endParaRPr lang="nb-NO"/>
          </a:p>
        </p:txBody>
      </p:sp>
    </p:spTree>
    <p:extLst>
      <p:ext uri="{BB962C8B-B14F-4D97-AF65-F5344CB8AC3E}">
        <p14:creationId xmlns:p14="http://schemas.microsoft.com/office/powerpoint/2010/main" val="685749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logo 1">
    <p:bg>
      <p:bgPr>
        <a:solidFill>
          <a:schemeClr val="bg2"/>
        </a:solidFill>
        <a:effectLst/>
      </p:bgPr>
    </p:bg>
    <p:spTree>
      <p:nvGrpSpPr>
        <p:cNvPr id="1" name=""/>
        <p:cNvGrpSpPr/>
        <p:nvPr/>
      </p:nvGrpSpPr>
      <p:grpSpPr>
        <a:xfrm>
          <a:off x="0" y="0"/>
          <a:ext cx="0" cy="0"/>
          <a:chOff x="0" y="0"/>
          <a:chExt cx="0" cy="0"/>
        </a:xfrm>
      </p:grpSpPr>
      <p:pic>
        <p:nvPicPr>
          <p:cNvPr id="8" name="Bilde 7" hidden="1">
            <a:extLst>
              <a:ext uri="{FF2B5EF4-FFF2-40B4-BE49-F238E27FC236}">
                <a16:creationId xmlns:a16="http://schemas.microsoft.com/office/drawing/2014/main" id="{44F927F9-4A37-4709-B669-43E74C1998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3"/>
            <a:ext cx="12192000" cy="6857554"/>
          </a:xfrm>
          <a:prstGeom prst="rect">
            <a:avLst/>
          </a:prstGeom>
        </p:spPr>
      </p:pic>
      <p:sp>
        <p:nvSpPr>
          <p:cNvPr id="6" name="Footer Placeholder 4">
            <a:extLst>
              <a:ext uri="{FF2B5EF4-FFF2-40B4-BE49-F238E27FC236}">
                <a16:creationId xmlns:a16="http://schemas.microsoft.com/office/drawing/2014/main" id="{2015B6D2-412E-6F96-DED5-B171F80F7269}"/>
              </a:ext>
            </a:extLst>
          </p:cNvPr>
          <p:cNvSpPr>
            <a:spLocks noGrp="1"/>
          </p:cNvSpPr>
          <p:nvPr>
            <p:ph type="ftr" sz="quarter" idx="3"/>
          </p:nvPr>
        </p:nvSpPr>
        <p:spPr>
          <a:xfrm>
            <a:off x="4038600" y="6310052"/>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nb-NO"/>
          </a:p>
        </p:txBody>
      </p:sp>
      <p:sp>
        <p:nvSpPr>
          <p:cNvPr id="10" name="Date Placeholder 3">
            <a:extLst>
              <a:ext uri="{FF2B5EF4-FFF2-40B4-BE49-F238E27FC236}">
                <a16:creationId xmlns:a16="http://schemas.microsoft.com/office/drawing/2014/main" id="{C801A051-6332-733C-3C5B-77460AE32BC2}"/>
              </a:ext>
            </a:extLst>
          </p:cNvPr>
          <p:cNvSpPr>
            <a:spLocks noGrp="1"/>
          </p:cNvSpPr>
          <p:nvPr>
            <p:ph type="dt" sz="half" idx="2"/>
          </p:nvPr>
        </p:nvSpPr>
        <p:spPr>
          <a:xfrm>
            <a:off x="605575" y="6310052"/>
            <a:ext cx="2743200" cy="365125"/>
          </a:xfrm>
          <a:prstGeom prst="rect">
            <a:avLst/>
          </a:prstGeom>
        </p:spPr>
        <p:txBody>
          <a:bodyPr vert="horz" lIns="0" tIns="45720" rIns="91440" bIns="45720" rtlCol="0" anchor="ctr"/>
          <a:lstStyle>
            <a:lvl1pPr algn="l">
              <a:defRPr sz="1000">
                <a:solidFill>
                  <a:schemeClr val="tx1"/>
                </a:solidFill>
              </a:defRPr>
            </a:lvl1pPr>
          </a:lstStyle>
          <a:p>
            <a:endParaRPr lang="nb-NO"/>
          </a:p>
        </p:txBody>
      </p:sp>
      <p:pic>
        <p:nvPicPr>
          <p:cNvPr id="13" name="Picture 12" descr="Shape&#10;&#10;Description automatically generated with medium confidence">
            <a:extLst>
              <a:ext uri="{FF2B5EF4-FFF2-40B4-BE49-F238E27FC236}">
                <a16:creationId xmlns:a16="http://schemas.microsoft.com/office/drawing/2014/main" id="{52BDED35-D934-9D0F-3750-89EC4A45DC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5477" y="2110291"/>
            <a:ext cx="3976519" cy="131870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38F7BE38-8CC7-31D5-A273-AFB73599077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17798" y="6077198"/>
            <a:ext cx="1518226" cy="780802"/>
          </a:xfrm>
          <a:prstGeom prst="rect">
            <a:avLst/>
          </a:prstGeom>
        </p:spPr>
      </p:pic>
    </p:spTree>
    <p:extLst>
      <p:ext uri="{BB962C8B-B14F-4D97-AF65-F5344CB8AC3E}">
        <p14:creationId xmlns:p14="http://schemas.microsoft.com/office/powerpoint/2010/main" val="2543939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logo/bilde 5">
    <p:bg>
      <p:bgPr>
        <a:solidFill>
          <a:schemeClr val="tx2"/>
        </a:solidFill>
        <a:effectLst/>
      </p:bgPr>
    </p:bg>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9652656F-3D15-79B8-0799-25B6C88C33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41"/>
          <a:stretch/>
        </p:blipFill>
        <p:spPr>
          <a:xfrm>
            <a:off x="604800" y="1440576"/>
            <a:ext cx="3966200" cy="4572000"/>
          </a:xfrm>
          <a:prstGeom prst="rect">
            <a:avLst/>
          </a:prstGeom>
        </p:spPr>
      </p:pic>
      <p:pic>
        <p:nvPicPr>
          <p:cNvPr id="3" name="Picture 2">
            <a:extLst>
              <a:ext uri="{FF2B5EF4-FFF2-40B4-BE49-F238E27FC236}">
                <a16:creationId xmlns:a16="http://schemas.microsoft.com/office/drawing/2014/main" id="{B6A21147-305D-9F07-5FC0-10AC1BD7D6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607909" y="5911205"/>
            <a:ext cx="1569017" cy="734400"/>
          </a:xfrm>
          <a:prstGeom prst="rect">
            <a:avLst/>
          </a:prstGeom>
        </p:spPr>
      </p:pic>
      <p:sp>
        <p:nvSpPr>
          <p:cNvPr id="10" name="Title 1">
            <a:extLst>
              <a:ext uri="{FF2B5EF4-FFF2-40B4-BE49-F238E27FC236}">
                <a16:creationId xmlns:a16="http://schemas.microsoft.com/office/drawing/2014/main" id="{652C3EE6-884D-A3A5-1DF6-127CE4F89DD3}"/>
              </a:ext>
            </a:extLst>
          </p:cNvPr>
          <p:cNvSpPr>
            <a:spLocks noGrp="1"/>
          </p:cNvSpPr>
          <p:nvPr>
            <p:ph type="title" hasCustomPrompt="1"/>
          </p:nvPr>
        </p:nvSpPr>
        <p:spPr>
          <a:xfrm>
            <a:off x="605576" y="362429"/>
            <a:ext cx="10981624" cy="1325563"/>
          </a:xfrm>
        </p:spPr>
        <p:txBody>
          <a:bodyPr lIns="0" tIns="0" rIns="0" bIns="0"/>
          <a:lstStyle>
            <a:lvl1pPr algn="l">
              <a:defRPr>
                <a:solidFill>
                  <a:schemeClr val="bg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
        <p:nvSpPr>
          <p:cNvPr id="12" name="Picture Placeholder 6">
            <a:extLst>
              <a:ext uri="{FF2B5EF4-FFF2-40B4-BE49-F238E27FC236}">
                <a16:creationId xmlns:a16="http://schemas.microsoft.com/office/drawing/2014/main" id="{A235F086-BD75-B1CF-63FB-0B80BE74A224}"/>
              </a:ext>
            </a:extLst>
          </p:cNvPr>
          <p:cNvSpPr>
            <a:spLocks noGrp="1"/>
          </p:cNvSpPr>
          <p:nvPr>
            <p:ph type="pic" sz="quarter" idx="10" hasCustomPrompt="1"/>
          </p:nvPr>
        </p:nvSpPr>
        <p:spPr>
          <a:xfrm>
            <a:off x="3788229" y="1897793"/>
            <a:ext cx="7798971" cy="3671999"/>
          </a:xfrm>
        </p:spPr>
        <p:txBody>
          <a:bodyPr/>
          <a:lstStyle>
            <a:lvl1pPr>
              <a:defRPr>
                <a:solidFill>
                  <a:schemeClr val="bg1"/>
                </a:solidFill>
              </a:defRPr>
            </a:lvl1pPr>
          </a:lstStyle>
          <a:p>
            <a:r>
              <a:rPr lang="en-NO"/>
              <a:t>Klikk for å legge til bilde</a:t>
            </a:r>
          </a:p>
        </p:txBody>
      </p:sp>
      <p:sp>
        <p:nvSpPr>
          <p:cNvPr id="13" name="Date Placeholder 3">
            <a:extLst>
              <a:ext uri="{FF2B5EF4-FFF2-40B4-BE49-F238E27FC236}">
                <a16:creationId xmlns:a16="http://schemas.microsoft.com/office/drawing/2014/main" id="{EA09A85D-3D57-53D1-0789-4CF1725CDDE7}"/>
              </a:ext>
            </a:extLst>
          </p:cNvPr>
          <p:cNvSpPr>
            <a:spLocks noGrp="1"/>
          </p:cNvSpPr>
          <p:nvPr>
            <p:ph type="dt" sz="half" idx="2"/>
          </p:nvPr>
        </p:nvSpPr>
        <p:spPr>
          <a:xfrm>
            <a:off x="3788229" y="6310052"/>
            <a:ext cx="1371600" cy="365125"/>
          </a:xfrm>
          <a:prstGeom prst="rect">
            <a:avLst/>
          </a:prstGeom>
        </p:spPr>
        <p:txBody>
          <a:bodyPr vert="horz" lIns="0" tIns="45720" rIns="91440" bIns="45720" rtlCol="0" anchor="ctr"/>
          <a:lstStyle>
            <a:lvl1pPr algn="l">
              <a:defRPr sz="1000">
                <a:solidFill>
                  <a:schemeClr val="bg1"/>
                </a:solidFill>
              </a:defRPr>
            </a:lvl1pPr>
          </a:lstStyle>
          <a:p>
            <a:endParaRPr lang="nb-NO"/>
          </a:p>
        </p:txBody>
      </p:sp>
      <p:sp>
        <p:nvSpPr>
          <p:cNvPr id="15" name="Footer Placeholder 4">
            <a:extLst>
              <a:ext uri="{FF2B5EF4-FFF2-40B4-BE49-F238E27FC236}">
                <a16:creationId xmlns:a16="http://schemas.microsoft.com/office/drawing/2014/main" id="{501B4400-8E84-6957-61BE-755144A2EA9D}"/>
              </a:ext>
            </a:extLst>
          </p:cNvPr>
          <p:cNvSpPr>
            <a:spLocks noGrp="1"/>
          </p:cNvSpPr>
          <p:nvPr>
            <p:ph type="ftr" sz="quarter" idx="3"/>
          </p:nvPr>
        </p:nvSpPr>
        <p:spPr>
          <a:xfrm>
            <a:off x="5737725" y="6310052"/>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nb-NO"/>
          </a:p>
        </p:txBody>
      </p:sp>
      <p:pic>
        <p:nvPicPr>
          <p:cNvPr id="2" name="Picture 1" descr="Logo, company name&#10;&#10;Description automatically generated">
            <a:extLst>
              <a:ext uri="{FF2B5EF4-FFF2-40B4-BE49-F238E27FC236}">
                <a16:creationId xmlns:a16="http://schemas.microsoft.com/office/drawing/2014/main" id="{577137E5-EF49-9EE1-16EB-8FCE04A7C71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17024" y="6076800"/>
            <a:ext cx="1519000" cy="781200"/>
          </a:xfrm>
          <a:prstGeom prst="rect">
            <a:avLst/>
          </a:prstGeom>
        </p:spPr>
      </p:pic>
    </p:spTree>
    <p:extLst>
      <p:ext uri="{BB962C8B-B14F-4D97-AF65-F5344CB8AC3E}">
        <p14:creationId xmlns:p14="http://schemas.microsoft.com/office/powerpoint/2010/main" val="414259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hold/agenda">
    <p:bg>
      <p:bgPr>
        <a:solidFill>
          <a:schemeClr val="bg1"/>
        </a:solidFill>
        <a:effectLst/>
      </p:bgPr>
    </p:bg>
    <p:spTree>
      <p:nvGrpSpPr>
        <p:cNvPr id="1" name=""/>
        <p:cNvGrpSpPr/>
        <p:nvPr/>
      </p:nvGrpSpPr>
      <p:grpSpPr>
        <a:xfrm>
          <a:off x="0" y="0"/>
          <a:ext cx="0" cy="0"/>
          <a:chOff x="0" y="0"/>
          <a:chExt cx="0" cy="0"/>
        </a:xfrm>
      </p:grpSpPr>
      <p:sp>
        <p:nvSpPr>
          <p:cNvPr id="5" name="Plassholder for tekst 9">
            <a:extLst>
              <a:ext uri="{FF2B5EF4-FFF2-40B4-BE49-F238E27FC236}">
                <a16:creationId xmlns:a16="http://schemas.microsoft.com/office/drawing/2014/main" id="{ADA4A433-5C28-A249-6109-B68E11655655}"/>
              </a:ext>
            </a:extLst>
          </p:cNvPr>
          <p:cNvSpPr>
            <a:spLocks noGrp="1"/>
          </p:cNvSpPr>
          <p:nvPr>
            <p:ph type="body" sz="quarter" idx="14" hasCustomPrompt="1"/>
          </p:nvPr>
        </p:nvSpPr>
        <p:spPr>
          <a:xfrm>
            <a:off x="5719823" y="819603"/>
            <a:ext cx="5195377" cy="816236"/>
          </a:xfrm>
          <a: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tile tx="0" ty="0" sx="100000" sy="100000" flip="none" algn="tl"/>
          </a:blipFill>
          <a:ln>
            <a:noFill/>
          </a:ln>
        </p:spPr>
        <p:txBody>
          <a:bodyPr wrap="square" bIns="108000">
            <a:spAutoFit/>
          </a:bodyPr>
          <a:lstStyle>
            <a:lvl1pPr marL="0" indent="0">
              <a:lnSpc>
                <a:spcPct val="112000"/>
              </a:lnSpc>
              <a:buNone/>
              <a:defRPr u="none"/>
            </a:lvl1pPr>
            <a:lvl2pPr marL="222250" indent="0">
              <a:lnSpc>
                <a:spcPct val="112000"/>
              </a:lnSpc>
              <a:spcBef>
                <a:spcPts val="1000"/>
              </a:spcBef>
              <a:buNone/>
              <a:defRPr/>
            </a:lvl2pPr>
            <a:lvl3pPr>
              <a:buNone/>
              <a:defRPr/>
            </a:lvl3pPr>
          </a:lstStyle>
          <a:p>
            <a:pPr lvl="0"/>
            <a:r>
              <a:rPr lang="nb-NO"/>
              <a:t>Agendapunkt/</a:t>
            </a:r>
            <a:r>
              <a:rPr lang="nb-NO" err="1"/>
              <a:t>innholdspunkt</a:t>
            </a:r>
            <a:endParaRPr lang="nb-NO"/>
          </a:p>
          <a:p>
            <a:pPr lvl="0"/>
            <a:endParaRPr lang="nb-NO"/>
          </a:p>
        </p:txBody>
      </p:sp>
      <p:sp>
        <p:nvSpPr>
          <p:cNvPr id="12" name="Date Placeholder 3">
            <a:extLst>
              <a:ext uri="{FF2B5EF4-FFF2-40B4-BE49-F238E27FC236}">
                <a16:creationId xmlns:a16="http://schemas.microsoft.com/office/drawing/2014/main" id="{F7319390-E933-C2A2-EB9A-94285BCD007D}"/>
              </a:ext>
            </a:extLst>
          </p:cNvPr>
          <p:cNvSpPr>
            <a:spLocks noGrp="1"/>
          </p:cNvSpPr>
          <p:nvPr>
            <p:ph type="dt" sz="half" idx="2"/>
          </p:nvPr>
        </p:nvSpPr>
        <p:spPr>
          <a:xfrm>
            <a:off x="3788229" y="6310052"/>
            <a:ext cx="1371600" cy="365125"/>
          </a:xfrm>
          <a:prstGeom prst="rect">
            <a:avLst/>
          </a:prstGeom>
        </p:spPr>
        <p:txBody>
          <a:bodyPr vert="horz" lIns="0" tIns="45720" rIns="91440" bIns="45720" rtlCol="0" anchor="ctr"/>
          <a:lstStyle>
            <a:lvl1pPr algn="l">
              <a:defRPr sz="1000">
                <a:solidFill>
                  <a:schemeClr val="tx1"/>
                </a:solidFill>
              </a:defRPr>
            </a:lvl1pPr>
          </a:lstStyle>
          <a:p>
            <a:endParaRPr lang="nb-NO"/>
          </a:p>
        </p:txBody>
      </p:sp>
      <p:sp>
        <p:nvSpPr>
          <p:cNvPr id="13" name="Footer Placeholder 4">
            <a:extLst>
              <a:ext uri="{FF2B5EF4-FFF2-40B4-BE49-F238E27FC236}">
                <a16:creationId xmlns:a16="http://schemas.microsoft.com/office/drawing/2014/main" id="{F0177F80-9A9F-6A51-6F1E-D1A842A4111D}"/>
              </a:ext>
            </a:extLst>
          </p:cNvPr>
          <p:cNvSpPr>
            <a:spLocks noGrp="1"/>
          </p:cNvSpPr>
          <p:nvPr>
            <p:ph type="ftr" sz="quarter" idx="3"/>
          </p:nvPr>
        </p:nvSpPr>
        <p:spPr>
          <a:xfrm>
            <a:off x="5737725" y="6310052"/>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nb-NO"/>
          </a:p>
        </p:txBody>
      </p:sp>
      <p:pic>
        <p:nvPicPr>
          <p:cNvPr id="2" name="Picture 1" descr="Shape&#10;&#10;Description automatically generated with medium confidence">
            <a:extLst>
              <a:ext uri="{FF2B5EF4-FFF2-40B4-BE49-F238E27FC236}">
                <a16:creationId xmlns:a16="http://schemas.microsoft.com/office/drawing/2014/main" id="{EE87FCC3-F894-437E-2BDB-EFA916510A6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
        <p:nvSpPr>
          <p:cNvPr id="3" name="Title 1">
            <a:extLst>
              <a:ext uri="{FF2B5EF4-FFF2-40B4-BE49-F238E27FC236}">
                <a16:creationId xmlns:a16="http://schemas.microsoft.com/office/drawing/2014/main" id="{DEEC8305-9E81-AF04-0868-609BDAD09AB6}"/>
              </a:ext>
            </a:extLst>
          </p:cNvPr>
          <p:cNvSpPr>
            <a:spLocks noGrp="1"/>
          </p:cNvSpPr>
          <p:nvPr>
            <p:ph type="title" hasCustomPrompt="1"/>
          </p:nvPr>
        </p:nvSpPr>
        <p:spPr>
          <a:xfrm>
            <a:off x="605576" y="819603"/>
            <a:ext cx="4554253" cy="1256332"/>
          </a:xfrm>
        </p:spPr>
        <p:txBody>
          <a:bodyPr lIns="0" tIns="0" rIns="0" bIns="0" anchor="t"/>
          <a:lstStyle>
            <a:lvl1pPr algn="l">
              <a:defRPr>
                <a:solidFill>
                  <a:schemeClr val="tx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Tree>
    <p:extLst>
      <p:ext uri="{BB962C8B-B14F-4D97-AF65-F5344CB8AC3E}">
        <p14:creationId xmlns:p14="http://schemas.microsoft.com/office/powerpoint/2010/main" val="820928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telside 1">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A4ED0FB-0470-5901-5565-D56BF92078CF}"/>
              </a:ext>
            </a:extLst>
          </p:cNvPr>
          <p:cNvSpPr>
            <a:spLocks noGrp="1"/>
          </p:cNvSpPr>
          <p:nvPr>
            <p:ph type="title" hasCustomPrompt="1"/>
          </p:nvPr>
        </p:nvSpPr>
        <p:spPr>
          <a:xfrm>
            <a:off x="603600" y="2103973"/>
            <a:ext cx="10983600" cy="1325563"/>
          </a:xfrm>
        </p:spPr>
        <p:txBody>
          <a:bodyPr lIns="0" tIns="0" rIns="0" bIns="0"/>
          <a:lstStyle>
            <a:lvl1pPr algn="ctr">
              <a:defRPr>
                <a:solidFill>
                  <a:schemeClr val="tx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
        <p:nvSpPr>
          <p:cNvPr id="6" name="Text Placeholder 3">
            <a:extLst>
              <a:ext uri="{FF2B5EF4-FFF2-40B4-BE49-F238E27FC236}">
                <a16:creationId xmlns:a16="http://schemas.microsoft.com/office/drawing/2014/main" id="{9F52229A-83C3-8B5A-DECA-A3F6631DD7FE}"/>
              </a:ext>
            </a:extLst>
          </p:cNvPr>
          <p:cNvSpPr>
            <a:spLocks noGrp="1"/>
          </p:cNvSpPr>
          <p:nvPr>
            <p:ph type="body" sz="half" idx="18" hasCustomPrompt="1"/>
          </p:nvPr>
        </p:nvSpPr>
        <p:spPr>
          <a:xfrm>
            <a:off x="604800" y="4131100"/>
            <a:ext cx="10982400" cy="883110"/>
          </a:xfrm>
        </p:spPr>
        <p:txBody>
          <a:bodyPr/>
          <a:lstStyle>
            <a:lvl1pPr marL="0" indent="0" algn="ctr">
              <a:buNone/>
              <a:defRPr sz="1750" b="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GB" err="1"/>
              <a:t>Klikk</a:t>
            </a:r>
            <a:r>
              <a:rPr lang="en-GB"/>
              <a:t> for </a:t>
            </a:r>
            <a:r>
              <a:rPr lang="en-GB" err="1"/>
              <a:t>å</a:t>
            </a:r>
            <a:r>
              <a:rPr lang="en-GB"/>
              <a:t> </a:t>
            </a:r>
            <a:r>
              <a:rPr lang="en-GB" err="1"/>
              <a:t>redigere</a:t>
            </a:r>
            <a:r>
              <a:rPr lang="en-GB"/>
              <a:t> </a:t>
            </a:r>
            <a:r>
              <a:rPr lang="en-GB" err="1"/>
              <a:t>undertittel</a:t>
            </a:r>
            <a:endParaRPr lang="en-GB"/>
          </a:p>
        </p:txBody>
      </p:sp>
      <p:pic>
        <p:nvPicPr>
          <p:cNvPr id="7" name="Picture 6" descr="Shape&#10;&#10;Description automatically generated with medium confidence">
            <a:extLst>
              <a:ext uri="{FF2B5EF4-FFF2-40B4-BE49-F238E27FC236}">
                <a16:creationId xmlns:a16="http://schemas.microsoft.com/office/drawing/2014/main" id="{A8FF1DD0-F755-EF2F-C77B-5B8D68842B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404647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telside 2">
    <p:bg>
      <p:bgPr>
        <a:solidFill>
          <a:srgbClr val="FFEAD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600" y="2103973"/>
            <a:ext cx="10983600" cy="1325563"/>
          </a:xfrm>
        </p:spPr>
        <p:txBody>
          <a:bodyPr lIns="0" tIns="0" rIns="0" bIns="0"/>
          <a:lstStyle>
            <a:lvl1pPr algn="ctr">
              <a:defRPr>
                <a:solidFill>
                  <a:schemeClr val="tx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
        <p:nvSpPr>
          <p:cNvPr id="7" name="Text Placeholder 3">
            <a:extLst>
              <a:ext uri="{FF2B5EF4-FFF2-40B4-BE49-F238E27FC236}">
                <a16:creationId xmlns:a16="http://schemas.microsoft.com/office/drawing/2014/main" id="{99190BF4-9D63-0126-E42A-8DFBC312D1B6}"/>
              </a:ext>
            </a:extLst>
          </p:cNvPr>
          <p:cNvSpPr>
            <a:spLocks noGrp="1"/>
          </p:cNvSpPr>
          <p:nvPr>
            <p:ph type="body" sz="half" idx="18" hasCustomPrompt="1"/>
          </p:nvPr>
        </p:nvSpPr>
        <p:spPr>
          <a:xfrm>
            <a:off x="604800" y="4131100"/>
            <a:ext cx="10982400" cy="883110"/>
          </a:xfrm>
        </p:spPr>
        <p:txBody>
          <a:bodyPr/>
          <a:lstStyle>
            <a:lvl1pPr marL="0" indent="0" algn="ctr">
              <a:buNone/>
              <a:defRPr sz="1750" b="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GB" err="1"/>
              <a:t>Klikk</a:t>
            </a:r>
            <a:r>
              <a:rPr lang="en-GB"/>
              <a:t> for </a:t>
            </a:r>
            <a:r>
              <a:rPr lang="en-GB" err="1"/>
              <a:t>å</a:t>
            </a:r>
            <a:r>
              <a:rPr lang="en-GB"/>
              <a:t> </a:t>
            </a:r>
            <a:r>
              <a:rPr lang="en-GB" err="1"/>
              <a:t>redigere</a:t>
            </a:r>
            <a:r>
              <a:rPr lang="en-GB"/>
              <a:t> </a:t>
            </a:r>
            <a:r>
              <a:rPr lang="en-GB" err="1"/>
              <a:t>undertittel</a:t>
            </a:r>
            <a:endParaRPr lang="en-GB"/>
          </a:p>
        </p:txBody>
      </p:sp>
      <p:pic>
        <p:nvPicPr>
          <p:cNvPr id="3" name="Picture 2" descr="Shape&#10;&#10;Description automatically generated with medium confidence">
            <a:extLst>
              <a:ext uri="{FF2B5EF4-FFF2-40B4-BE49-F238E27FC236}">
                <a16:creationId xmlns:a16="http://schemas.microsoft.com/office/drawing/2014/main" id="{B7065C5C-2919-37BC-0E92-8ACBB8C2E66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771288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telside 4">
    <p:bg>
      <p:bgPr>
        <a:solidFill>
          <a:srgbClr val="EADDFE"/>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2B15CB5-5209-F543-41F6-61F41F640B44}"/>
              </a:ext>
            </a:extLst>
          </p:cNvPr>
          <p:cNvSpPr>
            <a:spLocks noGrp="1"/>
          </p:cNvSpPr>
          <p:nvPr>
            <p:ph type="title" hasCustomPrompt="1"/>
          </p:nvPr>
        </p:nvSpPr>
        <p:spPr>
          <a:xfrm>
            <a:off x="603600" y="2103973"/>
            <a:ext cx="10983600" cy="1325563"/>
          </a:xfrm>
        </p:spPr>
        <p:txBody>
          <a:bodyPr lIns="0" tIns="0" rIns="0" bIns="0"/>
          <a:lstStyle>
            <a:lvl1pPr algn="ctr">
              <a:defRPr>
                <a:solidFill>
                  <a:schemeClr val="tx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
        <p:nvSpPr>
          <p:cNvPr id="6" name="Text Placeholder 3">
            <a:extLst>
              <a:ext uri="{FF2B5EF4-FFF2-40B4-BE49-F238E27FC236}">
                <a16:creationId xmlns:a16="http://schemas.microsoft.com/office/drawing/2014/main" id="{3425EE56-014A-0EBD-9575-77477DE6977A}"/>
              </a:ext>
            </a:extLst>
          </p:cNvPr>
          <p:cNvSpPr>
            <a:spLocks noGrp="1"/>
          </p:cNvSpPr>
          <p:nvPr>
            <p:ph type="body" sz="half" idx="18" hasCustomPrompt="1"/>
          </p:nvPr>
        </p:nvSpPr>
        <p:spPr>
          <a:xfrm>
            <a:off x="604800" y="4131100"/>
            <a:ext cx="10982400" cy="883110"/>
          </a:xfrm>
        </p:spPr>
        <p:txBody>
          <a:bodyPr/>
          <a:lstStyle>
            <a:lvl1pPr marL="0" indent="0" algn="ctr">
              <a:buNone/>
              <a:defRPr sz="1750" b="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GB" err="1"/>
              <a:t>Klikk</a:t>
            </a:r>
            <a:r>
              <a:rPr lang="en-GB"/>
              <a:t> for </a:t>
            </a:r>
            <a:r>
              <a:rPr lang="en-GB" err="1"/>
              <a:t>å</a:t>
            </a:r>
            <a:r>
              <a:rPr lang="en-GB"/>
              <a:t> </a:t>
            </a:r>
            <a:r>
              <a:rPr lang="en-GB" err="1"/>
              <a:t>redigere</a:t>
            </a:r>
            <a:r>
              <a:rPr lang="en-GB"/>
              <a:t> </a:t>
            </a:r>
            <a:r>
              <a:rPr lang="en-GB" err="1"/>
              <a:t>undertittel</a:t>
            </a:r>
            <a:endParaRPr lang="en-GB"/>
          </a:p>
        </p:txBody>
      </p:sp>
      <p:pic>
        <p:nvPicPr>
          <p:cNvPr id="7" name="Picture 6" descr="Shape&#10;&#10;Description automatically generated with medium confidence">
            <a:extLst>
              <a:ext uri="{FF2B5EF4-FFF2-40B4-BE49-F238E27FC236}">
                <a16:creationId xmlns:a16="http://schemas.microsoft.com/office/drawing/2014/main" id="{DB45FCB6-2913-0FE6-5278-4CC2D1ED60A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1777785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telside 3">
    <p:bg>
      <p:bgPr>
        <a:solidFill>
          <a:srgbClr val="E8FEB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81D032-5DD2-B8FD-75D5-28D0EDBAA8F8}"/>
              </a:ext>
            </a:extLst>
          </p:cNvPr>
          <p:cNvSpPr>
            <a:spLocks noGrp="1"/>
          </p:cNvSpPr>
          <p:nvPr>
            <p:ph type="title" hasCustomPrompt="1"/>
          </p:nvPr>
        </p:nvSpPr>
        <p:spPr>
          <a:xfrm>
            <a:off x="603600" y="2103973"/>
            <a:ext cx="10983600" cy="1325563"/>
          </a:xfrm>
        </p:spPr>
        <p:txBody>
          <a:bodyPr lIns="0" tIns="0" rIns="0" bIns="0"/>
          <a:lstStyle>
            <a:lvl1pPr algn="ctr">
              <a:defRPr>
                <a:solidFill>
                  <a:schemeClr val="tx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
        <p:nvSpPr>
          <p:cNvPr id="6" name="Text Placeholder 3">
            <a:extLst>
              <a:ext uri="{FF2B5EF4-FFF2-40B4-BE49-F238E27FC236}">
                <a16:creationId xmlns:a16="http://schemas.microsoft.com/office/drawing/2014/main" id="{CE47931F-9532-5C87-12A2-91165D106BAC}"/>
              </a:ext>
            </a:extLst>
          </p:cNvPr>
          <p:cNvSpPr>
            <a:spLocks noGrp="1"/>
          </p:cNvSpPr>
          <p:nvPr>
            <p:ph type="body" sz="half" idx="18" hasCustomPrompt="1"/>
          </p:nvPr>
        </p:nvSpPr>
        <p:spPr>
          <a:xfrm>
            <a:off x="604800" y="4131100"/>
            <a:ext cx="10982400" cy="883110"/>
          </a:xfrm>
        </p:spPr>
        <p:txBody>
          <a:bodyPr/>
          <a:lstStyle>
            <a:lvl1pPr marL="0" indent="0" algn="ctr">
              <a:buNone/>
              <a:defRPr sz="1750" b="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GB" err="1"/>
              <a:t>Klikk</a:t>
            </a:r>
            <a:r>
              <a:rPr lang="en-GB"/>
              <a:t> for </a:t>
            </a:r>
            <a:r>
              <a:rPr lang="en-GB" err="1"/>
              <a:t>å</a:t>
            </a:r>
            <a:r>
              <a:rPr lang="en-GB"/>
              <a:t> </a:t>
            </a:r>
            <a:r>
              <a:rPr lang="en-GB" err="1"/>
              <a:t>redigere</a:t>
            </a:r>
            <a:r>
              <a:rPr lang="en-GB"/>
              <a:t> </a:t>
            </a:r>
            <a:r>
              <a:rPr lang="en-GB" err="1"/>
              <a:t>undertittel</a:t>
            </a:r>
            <a:endParaRPr lang="en-GB"/>
          </a:p>
        </p:txBody>
      </p:sp>
      <p:pic>
        <p:nvPicPr>
          <p:cNvPr id="7" name="Picture 6" descr="Shape&#10;&#10;Description automatically generated with medium confidence">
            <a:extLst>
              <a:ext uri="{FF2B5EF4-FFF2-40B4-BE49-F238E27FC236}">
                <a16:creationId xmlns:a16="http://schemas.microsoft.com/office/drawing/2014/main" id="{B6B3D336-96CD-C1A8-3FA5-C0144A5F9A0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1383631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pittelside 5">
    <p:bg>
      <p:bgPr>
        <a:solidFill>
          <a:schemeClr val="tx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1203F3-D717-C948-CD0C-1C996F1F0355}"/>
              </a:ext>
            </a:extLst>
          </p:cNvPr>
          <p:cNvSpPr>
            <a:spLocks noGrp="1"/>
          </p:cNvSpPr>
          <p:nvPr>
            <p:ph type="title" hasCustomPrompt="1"/>
          </p:nvPr>
        </p:nvSpPr>
        <p:spPr>
          <a:xfrm>
            <a:off x="603600" y="2103973"/>
            <a:ext cx="10983600" cy="1325563"/>
          </a:xfrm>
        </p:spPr>
        <p:txBody>
          <a:bodyPr lIns="0" tIns="0" rIns="0" bIns="0"/>
          <a:lstStyle>
            <a:lvl1pPr algn="ctr">
              <a:defRPr>
                <a:solidFill>
                  <a:schemeClr val="bg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
        <p:nvSpPr>
          <p:cNvPr id="6" name="Text Placeholder 3">
            <a:extLst>
              <a:ext uri="{FF2B5EF4-FFF2-40B4-BE49-F238E27FC236}">
                <a16:creationId xmlns:a16="http://schemas.microsoft.com/office/drawing/2014/main" id="{2D231BC0-7A3C-7888-E619-233B2EB51782}"/>
              </a:ext>
            </a:extLst>
          </p:cNvPr>
          <p:cNvSpPr>
            <a:spLocks noGrp="1"/>
          </p:cNvSpPr>
          <p:nvPr>
            <p:ph type="body" sz="half" idx="18" hasCustomPrompt="1"/>
          </p:nvPr>
        </p:nvSpPr>
        <p:spPr>
          <a:xfrm>
            <a:off x="604800" y="4131100"/>
            <a:ext cx="10982400" cy="883110"/>
          </a:xfrm>
        </p:spPr>
        <p:txBody>
          <a:bodyPr/>
          <a:lstStyle>
            <a:lvl1pPr marL="0" indent="0" algn="ctr">
              <a:buNone/>
              <a:defRPr sz="1750" b="0">
                <a:solidFill>
                  <a:schemeClr val="bg1"/>
                </a:solidFill>
              </a:defRPr>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GB" err="1"/>
              <a:t>Klikk</a:t>
            </a:r>
            <a:r>
              <a:rPr lang="en-GB"/>
              <a:t> for </a:t>
            </a:r>
            <a:r>
              <a:rPr lang="en-GB" err="1"/>
              <a:t>å</a:t>
            </a:r>
            <a:r>
              <a:rPr lang="en-GB"/>
              <a:t> </a:t>
            </a:r>
            <a:r>
              <a:rPr lang="en-GB" err="1"/>
              <a:t>redigere</a:t>
            </a:r>
            <a:r>
              <a:rPr lang="en-GB"/>
              <a:t> </a:t>
            </a:r>
            <a:r>
              <a:rPr lang="en-GB" err="1"/>
              <a:t>undertittel</a:t>
            </a:r>
            <a:endParaRPr lang="en-GB"/>
          </a:p>
        </p:txBody>
      </p:sp>
      <p:pic>
        <p:nvPicPr>
          <p:cNvPr id="8" name="Picture 7" descr="Graphical user interface, text&#10;&#10;Description automatically generated">
            <a:extLst>
              <a:ext uri="{FF2B5EF4-FFF2-40B4-BE49-F238E27FC236}">
                <a16:creationId xmlns:a16="http://schemas.microsoft.com/office/drawing/2014/main" id="{9AE444FB-7EFD-0546-B6B5-7B1AF7DA6D8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89526" cy="460800"/>
          </a:xfrm>
          <a:prstGeom prst="rect">
            <a:avLst/>
          </a:prstGeom>
        </p:spPr>
      </p:pic>
    </p:spTree>
    <p:extLst>
      <p:ext uri="{BB962C8B-B14F-4D97-AF65-F5344CB8AC3E}">
        <p14:creationId xmlns:p14="http://schemas.microsoft.com/office/powerpoint/2010/main" val="3054573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pittelside bilde 1">
    <p:bg>
      <p:bgPr>
        <a:solidFill>
          <a:schemeClr val="bg2"/>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48389D8-2E7A-34A7-A496-075DC65CD5EA}"/>
              </a:ext>
            </a:extLst>
          </p:cNvPr>
          <p:cNvSpPr>
            <a:spLocks noGrp="1"/>
          </p:cNvSpPr>
          <p:nvPr>
            <p:ph type="pic" sz="quarter" idx="10" hasCustomPrompt="1"/>
          </p:nvPr>
        </p:nvSpPr>
        <p:spPr>
          <a:xfrm>
            <a:off x="6096000" y="0"/>
            <a:ext cx="6096000" cy="6858000"/>
          </a:xfrm>
          <a:solidFill>
            <a:schemeClr val="bg1"/>
          </a:solidFill>
        </p:spPr>
        <p:txBody>
          <a:bodyPr/>
          <a:lstStyle/>
          <a:p>
            <a:r>
              <a:rPr lang="en-NO"/>
              <a:t>Klikk på symbolet for å legge til bilde</a:t>
            </a:r>
          </a:p>
        </p:txBody>
      </p:sp>
      <p:sp>
        <p:nvSpPr>
          <p:cNvPr id="6" name="Title 1">
            <a:extLst>
              <a:ext uri="{FF2B5EF4-FFF2-40B4-BE49-F238E27FC236}">
                <a16:creationId xmlns:a16="http://schemas.microsoft.com/office/drawing/2014/main" id="{8B57A947-F582-4635-7453-F010EF2F61E1}"/>
              </a:ext>
            </a:extLst>
          </p:cNvPr>
          <p:cNvSpPr>
            <a:spLocks noGrp="1"/>
          </p:cNvSpPr>
          <p:nvPr>
            <p:ph type="title" hasCustomPrompt="1"/>
          </p:nvPr>
        </p:nvSpPr>
        <p:spPr>
          <a:xfrm>
            <a:off x="604800" y="1198677"/>
            <a:ext cx="4647179" cy="1325563"/>
          </a:xfrm>
        </p:spPr>
        <p:txBody>
          <a:bodyPr lIns="0" tIns="0" rIns="0" bIns="0"/>
          <a:lstStyle>
            <a:lvl1pPr algn="ctr">
              <a:defRPr>
                <a:solidFill>
                  <a:schemeClr val="tx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
        <p:nvSpPr>
          <p:cNvPr id="7" name="Text Placeholder 3">
            <a:extLst>
              <a:ext uri="{FF2B5EF4-FFF2-40B4-BE49-F238E27FC236}">
                <a16:creationId xmlns:a16="http://schemas.microsoft.com/office/drawing/2014/main" id="{BBFC437C-55B6-536F-F705-37CDAB64C35E}"/>
              </a:ext>
            </a:extLst>
          </p:cNvPr>
          <p:cNvSpPr>
            <a:spLocks noGrp="1"/>
          </p:cNvSpPr>
          <p:nvPr>
            <p:ph type="body" sz="half" idx="18" hasCustomPrompt="1"/>
          </p:nvPr>
        </p:nvSpPr>
        <p:spPr>
          <a:xfrm>
            <a:off x="604800" y="2931886"/>
            <a:ext cx="4647179" cy="1740468"/>
          </a:xfrm>
        </p:spPr>
        <p:txBody>
          <a:bodyPr/>
          <a:lstStyle>
            <a:lvl1pPr marL="0" indent="0" algn="ctr">
              <a:buNone/>
              <a:defRPr sz="1750" b="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GB" err="1"/>
              <a:t>Klikk</a:t>
            </a:r>
            <a:r>
              <a:rPr lang="en-GB"/>
              <a:t> for </a:t>
            </a:r>
            <a:r>
              <a:rPr lang="en-GB" err="1"/>
              <a:t>å</a:t>
            </a:r>
            <a:r>
              <a:rPr lang="en-GB"/>
              <a:t> </a:t>
            </a:r>
            <a:r>
              <a:rPr lang="en-GB" err="1"/>
              <a:t>redigere</a:t>
            </a:r>
            <a:r>
              <a:rPr lang="en-GB"/>
              <a:t> </a:t>
            </a:r>
            <a:r>
              <a:rPr lang="en-GB" err="1"/>
              <a:t>undertittel</a:t>
            </a:r>
            <a:endParaRPr lang="en-GB"/>
          </a:p>
        </p:txBody>
      </p:sp>
      <p:sp>
        <p:nvSpPr>
          <p:cNvPr id="8" name="Plassholder for tekst 13">
            <a:extLst>
              <a:ext uri="{FF2B5EF4-FFF2-40B4-BE49-F238E27FC236}">
                <a16:creationId xmlns:a16="http://schemas.microsoft.com/office/drawing/2014/main" id="{3A48DB22-4EBE-A7F8-3A8D-1FEC426751C8}"/>
              </a:ext>
            </a:extLst>
          </p:cNvPr>
          <p:cNvSpPr>
            <a:spLocks noGrp="1"/>
          </p:cNvSpPr>
          <p:nvPr>
            <p:ph type="body" sz="quarter" idx="14" hasCustomPrompt="1"/>
          </p:nvPr>
        </p:nvSpPr>
        <p:spPr>
          <a:xfrm>
            <a:off x="5877410" y="4233726"/>
            <a:ext cx="156036" cy="2323918"/>
          </a:xfrm>
        </p:spPr>
        <p:txBody>
          <a:bodyPr vert="vert270"/>
          <a:lstStyle>
            <a:lvl1pPr>
              <a:buNone/>
              <a:defRPr sz="750">
                <a:solidFill>
                  <a:schemeClr val="tx1"/>
                </a:solidFill>
              </a:defRPr>
            </a:lvl1pPr>
            <a:lvl2pPr>
              <a:buNone/>
              <a:defRPr/>
            </a:lvl2pPr>
            <a:lvl3pPr>
              <a:buNone/>
              <a:defRPr/>
            </a:lvl3pPr>
          </a:lstStyle>
          <a:p>
            <a:pPr lvl="0"/>
            <a:r>
              <a:rPr lang="nb-NO"/>
              <a:t>Klikk for å skrive inn bildetekst</a:t>
            </a:r>
          </a:p>
        </p:txBody>
      </p:sp>
      <p:pic>
        <p:nvPicPr>
          <p:cNvPr id="9" name="Picture 8" descr="Shape&#10;&#10;Description automatically generated with medium confidence">
            <a:extLst>
              <a:ext uri="{FF2B5EF4-FFF2-40B4-BE49-F238E27FC236}">
                <a16:creationId xmlns:a16="http://schemas.microsoft.com/office/drawing/2014/main" id="{35B794EC-9415-0A41-5D72-C6412C0E27D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2368579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pittelside bilde 2">
    <p:bg>
      <p:bgPr>
        <a:solidFill>
          <a:srgbClr val="FFEADD"/>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D38E048-5A4E-3A03-737A-DFDF6EA7A0E4}"/>
              </a:ext>
            </a:extLst>
          </p:cNvPr>
          <p:cNvSpPr>
            <a:spLocks noGrp="1"/>
          </p:cNvSpPr>
          <p:nvPr>
            <p:ph type="pic" sz="quarter" idx="10" hasCustomPrompt="1"/>
          </p:nvPr>
        </p:nvSpPr>
        <p:spPr>
          <a:xfrm>
            <a:off x="6096000" y="0"/>
            <a:ext cx="6096000" cy="6858000"/>
          </a:xfrm>
          <a:solidFill>
            <a:schemeClr val="bg1"/>
          </a:solidFill>
        </p:spPr>
        <p:txBody>
          <a:bodyPr/>
          <a:lstStyle/>
          <a:p>
            <a:r>
              <a:rPr lang="en-NO"/>
              <a:t>Klikk på symbolet for å legge til bilde</a:t>
            </a:r>
          </a:p>
        </p:txBody>
      </p:sp>
      <p:sp>
        <p:nvSpPr>
          <p:cNvPr id="9" name="Title 1">
            <a:extLst>
              <a:ext uri="{FF2B5EF4-FFF2-40B4-BE49-F238E27FC236}">
                <a16:creationId xmlns:a16="http://schemas.microsoft.com/office/drawing/2014/main" id="{3F6E3946-92D3-7B62-A8ED-91C93D5F6BC9}"/>
              </a:ext>
            </a:extLst>
          </p:cNvPr>
          <p:cNvSpPr>
            <a:spLocks noGrp="1"/>
          </p:cNvSpPr>
          <p:nvPr>
            <p:ph type="title" hasCustomPrompt="1"/>
          </p:nvPr>
        </p:nvSpPr>
        <p:spPr>
          <a:xfrm>
            <a:off x="604800" y="1198677"/>
            <a:ext cx="4647179" cy="1325563"/>
          </a:xfrm>
        </p:spPr>
        <p:txBody>
          <a:bodyPr lIns="0" tIns="0" rIns="0" bIns="0"/>
          <a:lstStyle>
            <a:lvl1pPr algn="ctr">
              <a:defRPr>
                <a:solidFill>
                  <a:schemeClr val="tx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
        <p:nvSpPr>
          <p:cNvPr id="10" name="Title 1">
            <a:extLst>
              <a:ext uri="{FF2B5EF4-FFF2-40B4-BE49-F238E27FC236}">
                <a16:creationId xmlns:a16="http://schemas.microsoft.com/office/drawing/2014/main" id="{B47FFB4D-4CCA-7A25-A212-5C3DB96D2984}"/>
              </a:ext>
            </a:extLst>
          </p:cNvPr>
          <p:cNvSpPr txBox="1">
            <a:spLocks/>
          </p:cNvSpPr>
          <p:nvPr userDrawn="1"/>
        </p:nvSpPr>
        <p:spPr>
          <a:xfrm>
            <a:off x="729911" y="3346791"/>
            <a:ext cx="4459514" cy="1325563"/>
          </a:xfrm>
          <a:prstGeom prst="rect">
            <a:avLst/>
          </a:prstGeom>
        </p:spPr>
        <p:txBody>
          <a:bodyPr vert="horz" lIns="0" tIns="0" rIns="0" bIns="0" rtlCol="0" anchor="ctr">
            <a:normAutofit/>
          </a:bodyPr>
          <a:lstStyle>
            <a:lvl1pPr algn="ctr" defTabSz="914355" rtl="0" eaLnBrk="1" latinLnBrk="0" hangingPunct="1">
              <a:lnSpc>
                <a:spcPct val="90000"/>
              </a:lnSpc>
              <a:spcBef>
                <a:spcPct val="0"/>
              </a:spcBef>
              <a:buNone/>
              <a:defRPr sz="3200" kern="1200">
                <a:solidFill>
                  <a:schemeClr val="tx1"/>
                </a:solidFill>
                <a:latin typeface="+mj-lt"/>
                <a:ea typeface="+mj-ea"/>
                <a:cs typeface="+mj-cs"/>
              </a:defRPr>
            </a:lvl1pPr>
          </a:lstStyle>
          <a:p>
            <a:endParaRPr lang="en-US">
              <a:latin typeface="+mn-lt"/>
            </a:endParaRPr>
          </a:p>
        </p:txBody>
      </p:sp>
      <p:sp>
        <p:nvSpPr>
          <p:cNvPr id="13" name="Text Placeholder 3">
            <a:extLst>
              <a:ext uri="{FF2B5EF4-FFF2-40B4-BE49-F238E27FC236}">
                <a16:creationId xmlns:a16="http://schemas.microsoft.com/office/drawing/2014/main" id="{27905C3E-D55B-6572-7606-9B8CF143C2F7}"/>
              </a:ext>
            </a:extLst>
          </p:cNvPr>
          <p:cNvSpPr>
            <a:spLocks noGrp="1"/>
          </p:cNvSpPr>
          <p:nvPr>
            <p:ph type="body" sz="half" idx="18" hasCustomPrompt="1"/>
          </p:nvPr>
        </p:nvSpPr>
        <p:spPr>
          <a:xfrm>
            <a:off x="604800" y="2931886"/>
            <a:ext cx="4647179" cy="1740468"/>
          </a:xfrm>
        </p:spPr>
        <p:txBody>
          <a:bodyPr/>
          <a:lstStyle>
            <a:lvl1pPr marL="0" indent="0" algn="ctr">
              <a:buNone/>
              <a:defRPr sz="1750" b="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GB" err="1"/>
              <a:t>Klikk</a:t>
            </a:r>
            <a:r>
              <a:rPr lang="en-GB"/>
              <a:t> for </a:t>
            </a:r>
            <a:r>
              <a:rPr lang="en-GB" err="1"/>
              <a:t>å</a:t>
            </a:r>
            <a:r>
              <a:rPr lang="en-GB"/>
              <a:t> </a:t>
            </a:r>
            <a:r>
              <a:rPr lang="en-GB" err="1"/>
              <a:t>redigere</a:t>
            </a:r>
            <a:r>
              <a:rPr lang="en-GB"/>
              <a:t> </a:t>
            </a:r>
            <a:r>
              <a:rPr lang="en-GB" err="1"/>
              <a:t>undertittel</a:t>
            </a:r>
            <a:endParaRPr lang="en-GB"/>
          </a:p>
        </p:txBody>
      </p:sp>
      <p:sp>
        <p:nvSpPr>
          <p:cNvPr id="2" name="Plassholder for tekst 13">
            <a:extLst>
              <a:ext uri="{FF2B5EF4-FFF2-40B4-BE49-F238E27FC236}">
                <a16:creationId xmlns:a16="http://schemas.microsoft.com/office/drawing/2014/main" id="{2462AE39-12FE-4413-E5CC-72D0B546737D}"/>
              </a:ext>
            </a:extLst>
          </p:cNvPr>
          <p:cNvSpPr>
            <a:spLocks noGrp="1"/>
          </p:cNvSpPr>
          <p:nvPr>
            <p:ph type="body" sz="quarter" idx="14" hasCustomPrompt="1"/>
          </p:nvPr>
        </p:nvSpPr>
        <p:spPr>
          <a:xfrm>
            <a:off x="5877410" y="4233726"/>
            <a:ext cx="156036" cy="2323918"/>
          </a:xfrm>
        </p:spPr>
        <p:txBody>
          <a:bodyPr vert="vert270"/>
          <a:lstStyle>
            <a:lvl1pPr>
              <a:buNone/>
              <a:defRPr sz="750">
                <a:solidFill>
                  <a:schemeClr val="tx1"/>
                </a:solidFill>
              </a:defRPr>
            </a:lvl1pPr>
            <a:lvl2pPr>
              <a:buNone/>
              <a:defRPr/>
            </a:lvl2pPr>
            <a:lvl3pPr>
              <a:buNone/>
              <a:defRPr/>
            </a:lvl3pPr>
          </a:lstStyle>
          <a:p>
            <a:pPr lvl="0"/>
            <a:r>
              <a:rPr lang="nb-NO"/>
              <a:t>Klikk for å skrive inn bildetekst</a:t>
            </a:r>
          </a:p>
        </p:txBody>
      </p:sp>
      <p:pic>
        <p:nvPicPr>
          <p:cNvPr id="6" name="Picture 5" descr="Shape&#10;&#10;Description automatically generated with medium confidence">
            <a:extLst>
              <a:ext uri="{FF2B5EF4-FFF2-40B4-BE49-F238E27FC236}">
                <a16:creationId xmlns:a16="http://schemas.microsoft.com/office/drawing/2014/main" id="{26D35799-8E61-F2EA-4BE9-13E6B2E69AF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3958531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pittelside bilde 4">
    <p:bg>
      <p:bgPr>
        <a:solidFill>
          <a:srgbClr val="EADDFE"/>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6F94B937-CBC6-EED6-F0C3-1C9AC211C559}"/>
              </a:ext>
            </a:extLst>
          </p:cNvPr>
          <p:cNvSpPr>
            <a:spLocks noGrp="1"/>
          </p:cNvSpPr>
          <p:nvPr>
            <p:ph type="pic" sz="quarter" idx="10" hasCustomPrompt="1"/>
          </p:nvPr>
        </p:nvSpPr>
        <p:spPr>
          <a:xfrm>
            <a:off x="6096000" y="0"/>
            <a:ext cx="6096000" cy="6858000"/>
          </a:xfrm>
          <a:solidFill>
            <a:schemeClr val="bg1"/>
          </a:solidFill>
        </p:spPr>
        <p:txBody>
          <a:bodyPr/>
          <a:lstStyle/>
          <a:p>
            <a:r>
              <a:rPr lang="en-NO"/>
              <a:t>Klikk på symbolet for å legge til bilde</a:t>
            </a:r>
          </a:p>
        </p:txBody>
      </p:sp>
      <p:sp>
        <p:nvSpPr>
          <p:cNvPr id="6" name="Title 1">
            <a:extLst>
              <a:ext uri="{FF2B5EF4-FFF2-40B4-BE49-F238E27FC236}">
                <a16:creationId xmlns:a16="http://schemas.microsoft.com/office/drawing/2014/main" id="{21BE171C-F1FE-EA4B-FA2C-155EBB077989}"/>
              </a:ext>
            </a:extLst>
          </p:cNvPr>
          <p:cNvSpPr>
            <a:spLocks noGrp="1"/>
          </p:cNvSpPr>
          <p:nvPr>
            <p:ph type="title" hasCustomPrompt="1"/>
          </p:nvPr>
        </p:nvSpPr>
        <p:spPr>
          <a:xfrm>
            <a:off x="604800" y="1198677"/>
            <a:ext cx="4647179" cy="1325563"/>
          </a:xfrm>
        </p:spPr>
        <p:txBody>
          <a:bodyPr lIns="0" tIns="0" rIns="0" bIns="0"/>
          <a:lstStyle>
            <a:lvl1pPr algn="ctr">
              <a:defRPr>
                <a:solidFill>
                  <a:schemeClr val="tx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
        <p:nvSpPr>
          <p:cNvPr id="7" name="Text Placeholder 3">
            <a:extLst>
              <a:ext uri="{FF2B5EF4-FFF2-40B4-BE49-F238E27FC236}">
                <a16:creationId xmlns:a16="http://schemas.microsoft.com/office/drawing/2014/main" id="{CA0D4E3D-53EB-2DEE-14A9-13A2E4D2AAF8}"/>
              </a:ext>
            </a:extLst>
          </p:cNvPr>
          <p:cNvSpPr>
            <a:spLocks noGrp="1"/>
          </p:cNvSpPr>
          <p:nvPr>
            <p:ph type="body" sz="half" idx="18" hasCustomPrompt="1"/>
          </p:nvPr>
        </p:nvSpPr>
        <p:spPr>
          <a:xfrm>
            <a:off x="604800" y="2931886"/>
            <a:ext cx="4647179" cy="1740468"/>
          </a:xfrm>
        </p:spPr>
        <p:txBody>
          <a:bodyPr/>
          <a:lstStyle>
            <a:lvl1pPr marL="0" indent="0" algn="ctr">
              <a:buNone/>
              <a:defRPr sz="1750" b="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GB" err="1"/>
              <a:t>Klikk</a:t>
            </a:r>
            <a:r>
              <a:rPr lang="en-GB"/>
              <a:t> for </a:t>
            </a:r>
            <a:r>
              <a:rPr lang="en-GB" err="1"/>
              <a:t>å</a:t>
            </a:r>
            <a:r>
              <a:rPr lang="en-GB"/>
              <a:t> </a:t>
            </a:r>
            <a:r>
              <a:rPr lang="en-GB" err="1"/>
              <a:t>redigere</a:t>
            </a:r>
            <a:r>
              <a:rPr lang="en-GB"/>
              <a:t> </a:t>
            </a:r>
            <a:r>
              <a:rPr lang="en-GB" err="1"/>
              <a:t>undertittel</a:t>
            </a:r>
            <a:endParaRPr lang="en-GB"/>
          </a:p>
        </p:txBody>
      </p:sp>
      <p:sp>
        <p:nvSpPr>
          <p:cNvPr id="8" name="Plassholder for tekst 13">
            <a:extLst>
              <a:ext uri="{FF2B5EF4-FFF2-40B4-BE49-F238E27FC236}">
                <a16:creationId xmlns:a16="http://schemas.microsoft.com/office/drawing/2014/main" id="{0EA3764B-DD0C-883C-E504-94E607079C6D}"/>
              </a:ext>
            </a:extLst>
          </p:cNvPr>
          <p:cNvSpPr>
            <a:spLocks noGrp="1"/>
          </p:cNvSpPr>
          <p:nvPr>
            <p:ph type="body" sz="quarter" idx="14" hasCustomPrompt="1"/>
          </p:nvPr>
        </p:nvSpPr>
        <p:spPr>
          <a:xfrm>
            <a:off x="5877410" y="4233726"/>
            <a:ext cx="156036" cy="2323918"/>
          </a:xfrm>
        </p:spPr>
        <p:txBody>
          <a:bodyPr vert="vert270"/>
          <a:lstStyle>
            <a:lvl1pPr>
              <a:buNone/>
              <a:defRPr sz="750">
                <a:solidFill>
                  <a:schemeClr val="tx1"/>
                </a:solidFill>
              </a:defRPr>
            </a:lvl1pPr>
            <a:lvl2pPr>
              <a:buNone/>
              <a:defRPr/>
            </a:lvl2pPr>
            <a:lvl3pPr>
              <a:buNone/>
              <a:defRPr/>
            </a:lvl3pPr>
          </a:lstStyle>
          <a:p>
            <a:pPr lvl="0"/>
            <a:r>
              <a:rPr lang="nb-NO"/>
              <a:t>Klikk for å skrive inn bildetekst</a:t>
            </a:r>
          </a:p>
        </p:txBody>
      </p:sp>
      <p:pic>
        <p:nvPicPr>
          <p:cNvPr id="9" name="Picture 8" descr="Shape&#10;&#10;Description automatically generated with medium confidence">
            <a:extLst>
              <a:ext uri="{FF2B5EF4-FFF2-40B4-BE49-F238E27FC236}">
                <a16:creationId xmlns:a16="http://schemas.microsoft.com/office/drawing/2014/main" id="{3B3C73EA-13E4-96C0-6ED8-10B6F3CAB5F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3405033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logo 2">
    <p:bg>
      <p:bgPr>
        <a:solidFill>
          <a:srgbClr val="FFEADD"/>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2ABCA531-1666-B3FD-5BF6-2441EF564D86}"/>
              </a:ext>
            </a:extLst>
          </p:cNvPr>
          <p:cNvSpPr>
            <a:spLocks noGrp="1"/>
          </p:cNvSpPr>
          <p:nvPr>
            <p:ph type="ftr" sz="quarter" idx="3"/>
          </p:nvPr>
        </p:nvSpPr>
        <p:spPr>
          <a:xfrm>
            <a:off x="4038600" y="6310052"/>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nb-NO"/>
          </a:p>
        </p:txBody>
      </p:sp>
      <p:sp>
        <p:nvSpPr>
          <p:cNvPr id="7" name="Date Placeholder 3">
            <a:extLst>
              <a:ext uri="{FF2B5EF4-FFF2-40B4-BE49-F238E27FC236}">
                <a16:creationId xmlns:a16="http://schemas.microsoft.com/office/drawing/2014/main" id="{C05306A4-E1F4-28B5-5DAE-A724107D9143}"/>
              </a:ext>
            </a:extLst>
          </p:cNvPr>
          <p:cNvSpPr>
            <a:spLocks noGrp="1"/>
          </p:cNvSpPr>
          <p:nvPr>
            <p:ph type="dt" sz="half" idx="2"/>
          </p:nvPr>
        </p:nvSpPr>
        <p:spPr>
          <a:xfrm>
            <a:off x="605575" y="6310052"/>
            <a:ext cx="2743200" cy="365125"/>
          </a:xfrm>
          <a:prstGeom prst="rect">
            <a:avLst/>
          </a:prstGeom>
        </p:spPr>
        <p:txBody>
          <a:bodyPr vert="horz" lIns="0" tIns="45720" rIns="91440" bIns="45720" rtlCol="0" anchor="ctr"/>
          <a:lstStyle>
            <a:lvl1pPr algn="l">
              <a:defRPr sz="1000">
                <a:solidFill>
                  <a:schemeClr val="tx1"/>
                </a:solidFill>
              </a:defRPr>
            </a:lvl1pPr>
          </a:lstStyle>
          <a:p>
            <a:endParaRPr lang="nb-NO"/>
          </a:p>
        </p:txBody>
      </p:sp>
      <p:pic>
        <p:nvPicPr>
          <p:cNvPr id="8" name="Picture 7" descr="Shape&#10;&#10;Description automatically generated with medium confidence">
            <a:extLst>
              <a:ext uri="{FF2B5EF4-FFF2-40B4-BE49-F238E27FC236}">
                <a16:creationId xmlns:a16="http://schemas.microsoft.com/office/drawing/2014/main" id="{E8C7B86C-B377-944B-460B-8D61905431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477" y="2110291"/>
            <a:ext cx="3976519" cy="1318709"/>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E700D3E8-9BA7-1AB7-E3C3-D5B2457BC6B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17798" y="6077198"/>
            <a:ext cx="1518226" cy="780802"/>
          </a:xfrm>
          <a:prstGeom prst="rect">
            <a:avLst/>
          </a:prstGeom>
        </p:spPr>
      </p:pic>
    </p:spTree>
    <p:extLst>
      <p:ext uri="{BB962C8B-B14F-4D97-AF65-F5344CB8AC3E}">
        <p14:creationId xmlns:p14="http://schemas.microsoft.com/office/powerpoint/2010/main" val="1964995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telside bilde 3">
    <p:bg>
      <p:bgPr>
        <a:solidFill>
          <a:srgbClr val="E8FEB9"/>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191965B1-33C6-814C-9FAD-F494680A28B8}"/>
              </a:ext>
            </a:extLst>
          </p:cNvPr>
          <p:cNvSpPr>
            <a:spLocks noGrp="1"/>
          </p:cNvSpPr>
          <p:nvPr>
            <p:ph type="pic" sz="quarter" idx="10" hasCustomPrompt="1"/>
          </p:nvPr>
        </p:nvSpPr>
        <p:spPr>
          <a:xfrm>
            <a:off x="6096000" y="0"/>
            <a:ext cx="6096000" cy="6858000"/>
          </a:xfrm>
          <a:solidFill>
            <a:schemeClr val="bg1"/>
          </a:solidFill>
        </p:spPr>
        <p:txBody>
          <a:bodyPr/>
          <a:lstStyle/>
          <a:p>
            <a:r>
              <a:rPr lang="en-NO"/>
              <a:t>Klikk på symbolet for å legge til bilde</a:t>
            </a:r>
          </a:p>
        </p:txBody>
      </p:sp>
      <p:sp>
        <p:nvSpPr>
          <p:cNvPr id="6" name="Title 1">
            <a:extLst>
              <a:ext uri="{FF2B5EF4-FFF2-40B4-BE49-F238E27FC236}">
                <a16:creationId xmlns:a16="http://schemas.microsoft.com/office/drawing/2014/main" id="{44629F69-8C96-D3AE-FE73-C99D0DDA0354}"/>
              </a:ext>
            </a:extLst>
          </p:cNvPr>
          <p:cNvSpPr>
            <a:spLocks noGrp="1"/>
          </p:cNvSpPr>
          <p:nvPr>
            <p:ph type="title" hasCustomPrompt="1"/>
          </p:nvPr>
        </p:nvSpPr>
        <p:spPr>
          <a:xfrm>
            <a:off x="604800" y="1198677"/>
            <a:ext cx="4647179" cy="1325563"/>
          </a:xfrm>
        </p:spPr>
        <p:txBody>
          <a:bodyPr lIns="0" tIns="0" rIns="0" bIns="0"/>
          <a:lstStyle>
            <a:lvl1pPr algn="ctr">
              <a:defRPr>
                <a:solidFill>
                  <a:schemeClr val="tx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
        <p:nvSpPr>
          <p:cNvPr id="7" name="Text Placeholder 3">
            <a:extLst>
              <a:ext uri="{FF2B5EF4-FFF2-40B4-BE49-F238E27FC236}">
                <a16:creationId xmlns:a16="http://schemas.microsoft.com/office/drawing/2014/main" id="{3B02F3C3-DA90-868D-F021-E456194F3C95}"/>
              </a:ext>
            </a:extLst>
          </p:cNvPr>
          <p:cNvSpPr>
            <a:spLocks noGrp="1"/>
          </p:cNvSpPr>
          <p:nvPr>
            <p:ph type="body" sz="half" idx="18" hasCustomPrompt="1"/>
          </p:nvPr>
        </p:nvSpPr>
        <p:spPr>
          <a:xfrm>
            <a:off x="604800" y="2931886"/>
            <a:ext cx="4647179" cy="1740468"/>
          </a:xfrm>
        </p:spPr>
        <p:txBody>
          <a:bodyPr/>
          <a:lstStyle>
            <a:lvl1pPr marL="0" indent="0" algn="ctr">
              <a:buNone/>
              <a:defRPr sz="1750" b="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GB" err="1"/>
              <a:t>Klikk</a:t>
            </a:r>
            <a:r>
              <a:rPr lang="en-GB"/>
              <a:t> for </a:t>
            </a:r>
            <a:r>
              <a:rPr lang="en-GB" err="1"/>
              <a:t>å</a:t>
            </a:r>
            <a:r>
              <a:rPr lang="en-GB"/>
              <a:t> </a:t>
            </a:r>
            <a:r>
              <a:rPr lang="en-GB" err="1"/>
              <a:t>redigere</a:t>
            </a:r>
            <a:r>
              <a:rPr lang="en-GB"/>
              <a:t> </a:t>
            </a:r>
            <a:r>
              <a:rPr lang="en-GB" err="1"/>
              <a:t>undertittel</a:t>
            </a:r>
            <a:endParaRPr lang="en-GB"/>
          </a:p>
        </p:txBody>
      </p:sp>
      <p:sp>
        <p:nvSpPr>
          <p:cNvPr id="8" name="Plassholder for tekst 13">
            <a:extLst>
              <a:ext uri="{FF2B5EF4-FFF2-40B4-BE49-F238E27FC236}">
                <a16:creationId xmlns:a16="http://schemas.microsoft.com/office/drawing/2014/main" id="{D9F58A5D-DD46-A925-F344-B557396A12FE}"/>
              </a:ext>
            </a:extLst>
          </p:cNvPr>
          <p:cNvSpPr>
            <a:spLocks noGrp="1"/>
          </p:cNvSpPr>
          <p:nvPr>
            <p:ph type="body" sz="quarter" idx="14" hasCustomPrompt="1"/>
          </p:nvPr>
        </p:nvSpPr>
        <p:spPr>
          <a:xfrm>
            <a:off x="5877410" y="4233726"/>
            <a:ext cx="156036" cy="2323918"/>
          </a:xfrm>
        </p:spPr>
        <p:txBody>
          <a:bodyPr vert="vert270"/>
          <a:lstStyle>
            <a:lvl1pPr>
              <a:buNone/>
              <a:defRPr sz="750">
                <a:solidFill>
                  <a:schemeClr val="tx1"/>
                </a:solidFill>
              </a:defRPr>
            </a:lvl1pPr>
            <a:lvl2pPr>
              <a:buNone/>
              <a:defRPr/>
            </a:lvl2pPr>
            <a:lvl3pPr>
              <a:buNone/>
              <a:defRPr/>
            </a:lvl3pPr>
          </a:lstStyle>
          <a:p>
            <a:pPr lvl="0"/>
            <a:r>
              <a:rPr lang="nb-NO"/>
              <a:t>Klikk for å skrive inn bildetekst</a:t>
            </a:r>
          </a:p>
        </p:txBody>
      </p:sp>
      <p:pic>
        <p:nvPicPr>
          <p:cNvPr id="9" name="Picture 8" descr="Shape&#10;&#10;Description automatically generated with medium confidence">
            <a:extLst>
              <a:ext uri="{FF2B5EF4-FFF2-40B4-BE49-F238E27FC236}">
                <a16:creationId xmlns:a16="http://schemas.microsoft.com/office/drawing/2014/main" id="{72263BCE-2050-B0FB-A145-0C588D44A15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2136888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pittelside bilde 5">
    <p:bg>
      <p:bgPr>
        <a:solidFill>
          <a:schemeClr val="tx2"/>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CFD5C9FB-4140-E705-34A6-1FDC07EC593D}"/>
              </a:ext>
            </a:extLst>
          </p:cNvPr>
          <p:cNvSpPr>
            <a:spLocks noGrp="1"/>
          </p:cNvSpPr>
          <p:nvPr>
            <p:ph type="pic" sz="quarter" idx="10" hasCustomPrompt="1"/>
          </p:nvPr>
        </p:nvSpPr>
        <p:spPr>
          <a:xfrm>
            <a:off x="6096000" y="0"/>
            <a:ext cx="6096000" cy="6858000"/>
          </a:xfrm>
          <a:solidFill>
            <a:schemeClr val="bg1"/>
          </a:solidFill>
        </p:spPr>
        <p:txBody>
          <a:bodyPr/>
          <a:lstStyle/>
          <a:p>
            <a:r>
              <a:rPr lang="en-NO"/>
              <a:t>Klikk på symbolet for å legge til bilde</a:t>
            </a:r>
          </a:p>
        </p:txBody>
      </p:sp>
      <p:sp>
        <p:nvSpPr>
          <p:cNvPr id="6" name="Title 1">
            <a:extLst>
              <a:ext uri="{FF2B5EF4-FFF2-40B4-BE49-F238E27FC236}">
                <a16:creationId xmlns:a16="http://schemas.microsoft.com/office/drawing/2014/main" id="{92161B5C-17F5-EDA5-0110-C4B3B2824D1B}"/>
              </a:ext>
            </a:extLst>
          </p:cNvPr>
          <p:cNvSpPr>
            <a:spLocks noGrp="1"/>
          </p:cNvSpPr>
          <p:nvPr>
            <p:ph type="title" hasCustomPrompt="1"/>
          </p:nvPr>
        </p:nvSpPr>
        <p:spPr>
          <a:xfrm>
            <a:off x="604800" y="1198677"/>
            <a:ext cx="4647179" cy="1325563"/>
          </a:xfrm>
        </p:spPr>
        <p:txBody>
          <a:bodyPr lIns="0" tIns="0" rIns="0" bIns="0"/>
          <a:lstStyle>
            <a:lvl1pPr algn="ctr">
              <a:defRPr>
                <a:solidFill>
                  <a:schemeClr val="bg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
        <p:nvSpPr>
          <p:cNvPr id="7" name="Text Placeholder 3">
            <a:extLst>
              <a:ext uri="{FF2B5EF4-FFF2-40B4-BE49-F238E27FC236}">
                <a16:creationId xmlns:a16="http://schemas.microsoft.com/office/drawing/2014/main" id="{2F768BB2-C2DD-9324-0763-774AE2F9DF85}"/>
              </a:ext>
            </a:extLst>
          </p:cNvPr>
          <p:cNvSpPr>
            <a:spLocks noGrp="1"/>
          </p:cNvSpPr>
          <p:nvPr>
            <p:ph type="body" sz="half" idx="18" hasCustomPrompt="1"/>
          </p:nvPr>
        </p:nvSpPr>
        <p:spPr>
          <a:xfrm>
            <a:off x="604800" y="2931886"/>
            <a:ext cx="4647179" cy="1740468"/>
          </a:xfrm>
        </p:spPr>
        <p:txBody>
          <a:bodyPr/>
          <a:lstStyle>
            <a:lvl1pPr marL="0" indent="0" algn="ctr">
              <a:buNone/>
              <a:defRPr sz="1750" b="0">
                <a:solidFill>
                  <a:schemeClr val="bg1"/>
                </a:solidFill>
              </a:defRPr>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GB" err="1"/>
              <a:t>Klikk</a:t>
            </a:r>
            <a:r>
              <a:rPr lang="en-GB"/>
              <a:t> for </a:t>
            </a:r>
            <a:r>
              <a:rPr lang="en-GB" err="1"/>
              <a:t>å</a:t>
            </a:r>
            <a:r>
              <a:rPr lang="en-GB"/>
              <a:t> </a:t>
            </a:r>
            <a:r>
              <a:rPr lang="en-GB" err="1"/>
              <a:t>redigere</a:t>
            </a:r>
            <a:r>
              <a:rPr lang="en-GB"/>
              <a:t> </a:t>
            </a:r>
            <a:r>
              <a:rPr lang="en-GB" err="1"/>
              <a:t>undertittel</a:t>
            </a:r>
            <a:endParaRPr lang="en-GB"/>
          </a:p>
        </p:txBody>
      </p:sp>
      <p:sp>
        <p:nvSpPr>
          <p:cNvPr id="8" name="Plassholder for tekst 13">
            <a:extLst>
              <a:ext uri="{FF2B5EF4-FFF2-40B4-BE49-F238E27FC236}">
                <a16:creationId xmlns:a16="http://schemas.microsoft.com/office/drawing/2014/main" id="{C368DC99-DC51-D68D-068E-B3A7ED5890D4}"/>
              </a:ext>
            </a:extLst>
          </p:cNvPr>
          <p:cNvSpPr>
            <a:spLocks noGrp="1"/>
          </p:cNvSpPr>
          <p:nvPr>
            <p:ph type="body" sz="quarter" idx="14" hasCustomPrompt="1"/>
          </p:nvPr>
        </p:nvSpPr>
        <p:spPr>
          <a:xfrm>
            <a:off x="5877410" y="4233726"/>
            <a:ext cx="156036" cy="2323918"/>
          </a:xfrm>
        </p:spPr>
        <p:txBody>
          <a:bodyPr vert="vert270"/>
          <a:lstStyle>
            <a:lvl1pPr>
              <a:buNone/>
              <a:defRPr sz="750">
                <a:solidFill>
                  <a:schemeClr val="bg1"/>
                </a:solidFill>
              </a:defRPr>
            </a:lvl1pPr>
            <a:lvl2pPr>
              <a:buNone/>
              <a:defRPr/>
            </a:lvl2pPr>
            <a:lvl3pPr>
              <a:buNone/>
              <a:defRPr/>
            </a:lvl3pPr>
          </a:lstStyle>
          <a:p>
            <a:pPr lvl="0"/>
            <a:r>
              <a:rPr lang="nb-NO"/>
              <a:t>Klikk for å skrive inn bildetekst</a:t>
            </a:r>
          </a:p>
        </p:txBody>
      </p:sp>
      <p:pic>
        <p:nvPicPr>
          <p:cNvPr id="10" name="Picture 9" descr="Graphical user interface, text&#10;&#10;Description automatically generated">
            <a:extLst>
              <a:ext uri="{FF2B5EF4-FFF2-40B4-BE49-F238E27FC236}">
                <a16:creationId xmlns:a16="http://schemas.microsoft.com/office/drawing/2014/main" id="{18A899F9-1D96-A827-59D9-7C31B2FDFB3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89526" cy="460800"/>
          </a:xfrm>
          <a:prstGeom prst="rect">
            <a:avLst/>
          </a:prstGeom>
        </p:spPr>
      </p:pic>
    </p:spTree>
    <p:extLst>
      <p:ext uri="{BB962C8B-B14F-4D97-AF65-F5344CB8AC3E}">
        <p14:creationId xmlns:p14="http://schemas.microsoft.com/office/powerpoint/2010/main" val="1880604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holdsside to kolonne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4801" y="360000"/>
            <a:ext cx="10990908" cy="805868"/>
          </a:xfrm>
        </p:spPr>
        <p:txBody>
          <a:bodyPr anchor="b"/>
          <a:lstStyle>
            <a:lvl1pPr>
              <a:defRPr sz="3600" b="0"/>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
        <p:nvSpPr>
          <p:cNvPr id="15" name="Text Placeholder 3">
            <a:extLst>
              <a:ext uri="{FF2B5EF4-FFF2-40B4-BE49-F238E27FC236}">
                <a16:creationId xmlns:a16="http://schemas.microsoft.com/office/drawing/2014/main" id="{31CAFF52-C5FC-42B9-B972-101BEB9DAAD1}"/>
              </a:ext>
            </a:extLst>
          </p:cNvPr>
          <p:cNvSpPr>
            <a:spLocks noGrp="1"/>
          </p:cNvSpPr>
          <p:nvPr>
            <p:ph type="body" sz="half" idx="18" hasCustomPrompt="1"/>
          </p:nvPr>
        </p:nvSpPr>
        <p:spPr>
          <a:xfrm>
            <a:off x="604802" y="1369462"/>
            <a:ext cx="5197526" cy="252591"/>
          </a:xfrm>
        </p:spPr>
        <p:txBody>
          <a:bodyPr/>
          <a:lstStyle>
            <a:lvl1pPr marL="0" indent="0">
              <a:buNone/>
              <a:defRPr sz="175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GB" err="1"/>
              <a:t>Klikk</a:t>
            </a:r>
            <a:r>
              <a:rPr lang="en-GB"/>
              <a:t> for </a:t>
            </a:r>
            <a:r>
              <a:rPr lang="en-GB" err="1"/>
              <a:t>å</a:t>
            </a:r>
            <a:r>
              <a:rPr lang="en-GB"/>
              <a:t> </a:t>
            </a:r>
            <a:r>
              <a:rPr lang="en-GB" err="1"/>
              <a:t>redigere</a:t>
            </a:r>
            <a:r>
              <a:rPr lang="en-GB"/>
              <a:t> </a:t>
            </a:r>
            <a:r>
              <a:rPr lang="en-GB" err="1"/>
              <a:t>undertittel</a:t>
            </a:r>
            <a:endParaRPr lang="en-GB"/>
          </a:p>
        </p:txBody>
      </p:sp>
      <p:sp>
        <p:nvSpPr>
          <p:cNvPr id="8" name="Text Placeholder 2">
            <a:extLst>
              <a:ext uri="{FF2B5EF4-FFF2-40B4-BE49-F238E27FC236}">
                <a16:creationId xmlns:a16="http://schemas.microsoft.com/office/drawing/2014/main" id="{285C0E7F-9E82-A43D-0703-2B7AD30EFB5F}"/>
              </a:ext>
            </a:extLst>
          </p:cNvPr>
          <p:cNvSpPr>
            <a:spLocks noGrp="1"/>
          </p:cNvSpPr>
          <p:nvPr>
            <p:ph idx="1"/>
          </p:nvPr>
        </p:nvSpPr>
        <p:spPr>
          <a:xfrm>
            <a:off x="604801" y="1756799"/>
            <a:ext cx="5197526" cy="4356000"/>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Text Placeholder 3">
            <a:extLst>
              <a:ext uri="{FF2B5EF4-FFF2-40B4-BE49-F238E27FC236}">
                <a16:creationId xmlns:a16="http://schemas.microsoft.com/office/drawing/2014/main" id="{9DCC269B-A14A-D504-6829-75D18453B873}"/>
              </a:ext>
            </a:extLst>
          </p:cNvPr>
          <p:cNvSpPr>
            <a:spLocks noGrp="1"/>
          </p:cNvSpPr>
          <p:nvPr>
            <p:ph type="body" sz="half" idx="19" hasCustomPrompt="1"/>
          </p:nvPr>
        </p:nvSpPr>
        <p:spPr>
          <a:xfrm>
            <a:off x="6393602" y="1369462"/>
            <a:ext cx="5197526" cy="252591"/>
          </a:xfrm>
        </p:spPr>
        <p:txBody>
          <a:bodyPr/>
          <a:lstStyle>
            <a:lvl1pPr marL="0" indent="0">
              <a:buNone/>
              <a:defRPr sz="175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GB" err="1"/>
              <a:t>Klikk</a:t>
            </a:r>
            <a:r>
              <a:rPr lang="en-GB"/>
              <a:t> for </a:t>
            </a:r>
            <a:r>
              <a:rPr lang="en-GB" err="1"/>
              <a:t>å</a:t>
            </a:r>
            <a:r>
              <a:rPr lang="en-GB"/>
              <a:t> </a:t>
            </a:r>
            <a:r>
              <a:rPr lang="en-GB" err="1"/>
              <a:t>redigere</a:t>
            </a:r>
            <a:r>
              <a:rPr lang="en-GB"/>
              <a:t> </a:t>
            </a:r>
            <a:r>
              <a:rPr lang="en-GB" err="1"/>
              <a:t>undertittel</a:t>
            </a:r>
            <a:endParaRPr lang="en-GB"/>
          </a:p>
        </p:txBody>
      </p:sp>
      <p:sp>
        <p:nvSpPr>
          <p:cNvPr id="9" name="Text Placeholder 2">
            <a:extLst>
              <a:ext uri="{FF2B5EF4-FFF2-40B4-BE49-F238E27FC236}">
                <a16:creationId xmlns:a16="http://schemas.microsoft.com/office/drawing/2014/main" id="{A4C16B3D-F00C-FE0A-1128-F6A657AB9B4C}"/>
              </a:ext>
            </a:extLst>
          </p:cNvPr>
          <p:cNvSpPr>
            <a:spLocks noGrp="1"/>
          </p:cNvSpPr>
          <p:nvPr>
            <p:ph idx="20"/>
          </p:nvPr>
        </p:nvSpPr>
        <p:spPr>
          <a:xfrm>
            <a:off x="6393601" y="1756800"/>
            <a:ext cx="5197526" cy="4356000"/>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Slide Number Placeholder 6">
            <a:extLst>
              <a:ext uri="{FF2B5EF4-FFF2-40B4-BE49-F238E27FC236}">
                <a16:creationId xmlns:a16="http://schemas.microsoft.com/office/drawing/2014/main" id="{B47BB453-ECC0-6024-472E-5E9F78BF754F}"/>
              </a:ext>
            </a:extLst>
          </p:cNvPr>
          <p:cNvSpPr>
            <a:spLocks noGrp="1"/>
          </p:cNvSpPr>
          <p:nvPr>
            <p:ph type="sldNum" sz="quarter" idx="12"/>
          </p:nvPr>
        </p:nvSpPr>
        <p:spPr>
          <a:xfrm>
            <a:off x="8852508" y="6310052"/>
            <a:ext cx="2743200" cy="365125"/>
          </a:xfrm>
          <a:prstGeom prst="rect">
            <a:avLst/>
          </a:prstGeom>
        </p:spPr>
        <p:txBody>
          <a:bodyPr rIns="0" anchor="ctr"/>
          <a:lstStyle>
            <a:lvl1pPr algn="r">
              <a:defRPr/>
            </a:lvl1pPr>
          </a:lstStyle>
          <a:p>
            <a:fld id="{C7BCCE91-CFD3-4C8F-A244-0E9008D8B877}" type="slidenum">
              <a:rPr lang="nb-NO" smtClean="0"/>
              <a:pPr/>
              <a:t>‹#›</a:t>
            </a:fld>
            <a:endParaRPr lang="nb-NO"/>
          </a:p>
        </p:txBody>
      </p:sp>
      <p:pic>
        <p:nvPicPr>
          <p:cNvPr id="11" name="Picture 10" descr="Shape&#10;&#10;Description automatically generated with medium confidence">
            <a:extLst>
              <a:ext uri="{FF2B5EF4-FFF2-40B4-BE49-F238E27FC236}">
                <a16:creationId xmlns:a16="http://schemas.microsoft.com/office/drawing/2014/main" id="{D29AE2F4-E647-104F-8265-330ECB4D66D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4088452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nholdsside uten tittel to kolonner 1">
    <p:bg>
      <p:bgPr>
        <a:solidFill>
          <a:schemeClr val="bg2"/>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BD6F0376-05CA-9F81-524F-5D0764ECDD00}"/>
              </a:ext>
            </a:extLst>
          </p:cNvPr>
          <p:cNvSpPr>
            <a:spLocks noGrp="1"/>
          </p:cNvSpPr>
          <p:nvPr>
            <p:ph type="body" sz="half" idx="18" hasCustomPrompt="1"/>
          </p:nvPr>
        </p:nvSpPr>
        <p:spPr>
          <a:xfrm>
            <a:off x="604802" y="605374"/>
            <a:ext cx="5197526" cy="252591"/>
          </a:xfrm>
        </p:spPr>
        <p:txBody>
          <a:bodyPr/>
          <a:lstStyle>
            <a:lvl1pPr marL="0" indent="0">
              <a:buNone/>
              <a:defRPr sz="175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GB" err="1"/>
              <a:t>Klikk</a:t>
            </a:r>
            <a:r>
              <a:rPr lang="en-GB"/>
              <a:t> for </a:t>
            </a:r>
            <a:r>
              <a:rPr lang="en-GB" err="1"/>
              <a:t>å</a:t>
            </a:r>
            <a:r>
              <a:rPr lang="en-GB"/>
              <a:t> </a:t>
            </a:r>
            <a:r>
              <a:rPr lang="en-GB" err="1"/>
              <a:t>redigere</a:t>
            </a:r>
            <a:r>
              <a:rPr lang="en-GB"/>
              <a:t> </a:t>
            </a:r>
            <a:r>
              <a:rPr lang="en-GB" err="1"/>
              <a:t>undertittel</a:t>
            </a:r>
            <a:endParaRPr lang="en-GB"/>
          </a:p>
        </p:txBody>
      </p:sp>
      <p:sp>
        <p:nvSpPr>
          <p:cNvPr id="7" name="Text Placeholder 2">
            <a:extLst>
              <a:ext uri="{FF2B5EF4-FFF2-40B4-BE49-F238E27FC236}">
                <a16:creationId xmlns:a16="http://schemas.microsoft.com/office/drawing/2014/main" id="{E7B7BD74-0029-C37E-47BF-69F9DD728987}"/>
              </a:ext>
            </a:extLst>
          </p:cNvPr>
          <p:cNvSpPr>
            <a:spLocks noGrp="1"/>
          </p:cNvSpPr>
          <p:nvPr>
            <p:ph idx="1"/>
          </p:nvPr>
        </p:nvSpPr>
        <p:spPr>
          <a:xfrm>
            <a:off x="604801" y="992710"/>
            <a:ext cx="5197526" cy="5119989"/>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Text Placeholder 3">
            <a:extLst>
              <a:ext uri="{FF2B5EF4-FFF2-40B4-BE49-F238E27FC236}">
                <a16:creationId xmlns:a16="http://schemas.microsoft.com/office/drawing/2014/main" id="{F79EF034-2A8D-FEB4-4652-32383698C8D4}"/>
              </a:ext>
            </a:extLst>
          </p:cNvPr>
          <p:cNvSpPr>
            <a:spLocks noGrp="1"/>
          </p:cNvSpPr>
          <p:nvPr>
            <p:ph type="body" sz="half" idx="19" hasCustomPrompt="1"/>
          </p:nvPr>
        </p:nvSpPr>
        <p:spPr>
          <a:xfrm>
            <a:off x="6393602" y="605374"/>
            <a:ext cx="5197526" cy="252591"/>
          </a:xfrm>
        </p:spPr>
        <p:txBody>
          <a:bodyPr/>
          <a:lstStyle>
            <a:lvl1pPr marL="0" indent="0">
              <a:buNone/>
              <a:defRPr sz="175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GB" err="1"/>
              <a:t>Klikk</a:t>
            </a:r>
            <a:r>
              <a:rPr lang="en-GB"/>
              <a:t> for </a:t>
            </a:r>
            <a:r>
              <a:rPr lang="en-GB" err="1"/>
              <a:t>å</a:t>
            </a:r>
            <a:r>
              <a:rPr lang="en-GB"/>
              <a:t> </a:t>
            </a:r>
            <a:r>
              <a:rPr lang="en-GB" err="1"/>
              <a:t>redigere</a:t>
            </a:r>
            <a:r>
              <a:rPr lang="en-GB"/>
              <a:t> </a:t>
            </a:r>
            <a:r>
              <a:rPr lang="en-GB" err="1"/>
              <a:t>undertittel</a:t>
            </a:r>
            <a:endParaRPr lang="en-GB"/>
          </a:p>
        </p:txBody>
      </p:sp>
      <p:sp>
        <p:nvSpPr>
          <p:cNvPr id="9" name="Text Placeholder 2">
            <a:extLst>
              <a:ext uri="{FF2B5EF4-FFF2-40B4-BE49-F238E27FC236}">
                <a16:creationId xmlns:a16="http://schemas.microsoft.com/office/drawing/2014/main" id="{19AFFA1B-D11E-B70F-7382-8EF9FE09CC51}"/>
              </a:ext>
            </a:extLst>
          </p:cNvPr>
          <p:cNvSpPr>
            <a:spLocks noGrp="1"/>
          </p:cNvSpPr>
          <p:nvPr>
            <p:ph idx="20"/>
          </p:nvPr>
        </p:nvSpPr>
        <p:spPr>
          <a:xfrm>
            <a:off x="6393601" y="992711"/>
            <a:ext cx="5197526" cy="5119989"/>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Slide Number Placeholder 6">
            <a:extLst>
              <a:ext uri="{FF2B5EF4-FFF2-40B4-BE49-F238E27FC236}">
                <a16:creationId xmlns:a16="http://schemas.microsoft.com/office/drawing/2014/main" id="{AF98940F-A66C-9380-8EF0-84546D85A597}"/>
              </a:ext>
            </a:extLst>
          </p:cNvPr>
          <p:cNvSpPr>
            <a:spLocks noGrp="1"/>
          </p:cNvSpPr>
          <p:nvPr>
            <p:ph type="sldNum" sz="quarter" idx="12"/>
          </p:nvPr>
        </p:nvSpPr>
        <p:spPr>
          <a:xfrm>
            <a:off x="8852508" y="6310052"/>
            <a:ext cx="2743200" cy="365125"/>
          </a:xfrm>
          <a:prstGeom prst="rect">
            <a:avLst/>
          </a:prstGeom>
        </p:spPr>
        <p:txBody>
          <a:bodyPr rIns="0" anchor="ctr"/>
          <a:lstStyle>
            <a:lvl1pPr algn="r">
              <a:defRPr/>
            </a:lvl1pPr>
          </a:lstStyle>
          <a:p>
            <a:fld id="{C7BCCE91-CFD3-4C8F-A244-0E9008D8B877}" type="slidenum">
              <a:rPr lang="nb-NO" smtClean="0"/>
              <a:pPr/>
              <a:t>‹#›</a:t>
            </a:fld>
            <a:endParaRPr lang="nb-NO"/>
          </a:p>
        </p:txBody>
      </p:sp>
      <p:pic>
        <p:nvPicPr>
          <p:cNvPr id="11" name="Picture 10" descr="Shape&#10;&#10;Description automatically generated with medium confidence">
            <a:extLst>
              <a:ext uri="{FF2B5EF4-FFF2-40B4-BE49-F238E27FC236}">
                <a16:creationId xmlns:a16="http://schemas.microsoft.com/office/drawing/2014/main" id="{2CDAA559-805C-8F9A-A22D-8B877917E62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3921874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nholdsside to kolonner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4801" y="360000"/>
            <a:ext cx="10990908" cy="805868"/>
          </a:xfrm>
        </p:spPr>
        <p:txBody>
          <a:bodyPr anchor="b"/>
          <a:lstStyle>
            <a:lvl1pPr>
              <a:defRPr sz="3600" b="0"/>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
        <p:nvSpPr>
          <p:cNvPr id="7" name="Text Placeholder 2">
            <a:extLst>
              <a:ext uri="{FF2B5EF4-FFF2-40B4-BE49-F238E27FC236}">
                <a16:creationId xmlns:a16="http://schemas.microsoft.com/office/drawing/2014/main" id="{4A88EAC2-0578-555D-B67F-72FFF343864C}"/>
              </a:ext>
            </a:extLst>
          </p:cNvPr>
          <p:cNvSpPr>
            <a:spLocks noGrp="1"/>
          </p:cNvSpPr>
          <p:nvPr>
            <p:ph idx="1"/>
          </p:nvPr>
        </p:nvSpPr>
        <p:spPr>
          <a:xfrm>
            <a:off x="604801" y="1376645"/>
            <a:ext cx="5197526" cy="2051150"/>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Text Placeholder 2">
            <a:extLst>
              <a:ext uri="{FF2B5EF4-FFF2-40B4-BE49-F238E27FC236}">
                <a16:creationId xmlns:a16="http://schemas.microsoft.com/office/drawing/2014/main" id="{F5522C88-0632-F7A9-EB5F-2FEAD66BBB54}"/>
              </a:ext>
            </a:extLst>
          </p:cNvPr>
          <p:cNvSpPr>
            <a:spLocks noGrp="1"/>
          </p:cNvSpPr>
          <p:nvPr>
            <p:ph idx="20"/>
          </p:nvPr>
        </p:nvSpPr>
        <p:spPr>
          <a:xfrm>
            <a:off x="6393601" y="1376645"/>
            <a:ext cx="5197526" cy="2051150"/>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Slide Number Placeholder 6">
            <a:extLst>
              <a:ext uri="{FF2B5EF4-FFF2-40B4-BE49-F238E27FC236}">
                <a16:creationId xmlns:a16="http://schemas.microsoft.com/office/drawing/2014/main" id="{DE2A2F40-23CC-19B1-C8E1-03BE7501A601}"/>
              </a:ext>
            </a:extLst>
          </p:cNvPr>
          <p:cNvSpPr>
            <a:spLocks noGrp="1"/>
          </p:cNvSpPr>
          <p:nvPr>
            <p:ph type="sldNum" sz="quarter" idx="12"/>
          </p:nvPr>
        </p:nvSpPr>
        <p:spPr>
          <a:xfrm>
            <a:off x="8852508" y="6310052"/>
            <a:ext cx="2743200" cy="365125"/>
          </a:xfrm>
          <a:prstGeom prst="rect">
            <a:avLst/>
          </a:prstGeom>
        </p:spPr>
        <p:txBody>
          <a:bodyPr rIns="0" anchor="ctr"/>
          <a:lstStyle>
            <a:lvl1pPr algn="r">
              <a:defRPr/>
            </a:lvl1pPr>
          </a:lstStyle>
          <a:p>
            <a:fld id="{C7BCCE91-CFD3-4C8F-A244-0E9008D8B877}" type="slidenum">
              <a:rPr lang="nb-NO" smtClean="0"/>
              <a:pPr/>
              <a:t>‹#›</a:t>
            </a:fld>
            <a:endParaRPr lang="nb-NO"/>
          </a:p>
        </p:txBody>
      </p:sp>
      <p:sp>
        <p:nvSpPr>
          <p:cNvPr id="14" name="Text Placeholder 3">
            <a:extLst>
              <a:ext uri="{FF2B5EF4-FFF2-40B4-BE49-F238E27FC236}">
                <a16:creationId xmlns:a16="http://schemas.microsoft.com/office/drawing/2014/main" id="{7AB85C5F-6E2D-A121-8EC4-52DB55B0DF80}"/>
              </a:ext>
            </a:extLst>
          </p:cNvPr>
          <p:cNvSpPr>
            <a:spLocks noGrp="1"/>
          </p:cNvSpPr>
          <p:nvPr>
            <p:ph type="body" sz="half" idx="21" hasCustomPrompt="1"/>
          </p:nvPr>
        </p:nvSpPr>
        <p:spPr>
          <a:xfrm>
            <a:off x="601747" y="3704349"/>
            <a:ext cx="5200580" cy="343776"/>
          </a:xfrm>
        </p:spPr>
        <p:txBody>
          <a:bodyPr anchor="b">
            <a:normAutofit/>
          </a:bodyPr>
          <a:lstStyle>
            <a:lvl1pPr marL="0" indent="0">
              <a:buNone/>
              <a:defRPr sz="125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nb-NO"/>
              <a:t>Klikk for å redigere undertittel</a:t>
            </a:r>
          </a:p>
        </p:txBody>
      </p:sp>
      <p:sp>
        <p:nvSpPr>
          <p:cNvPr id="15" name="Plassholder for tekst 10">
            <a:extLst>
              <a:ext uri="{FF2B5EF4-FFF2-40B4-BE49-F238E27FC236}">
                <a16:creationId xmlns:a16="http://schemas.microsoft.com/office/drawing/2014/main" id="{5AD59BF4-5903-1A7A-FEF9-C55D41055679}"/>
              </a:ext>
            </a:extLst>
          </p:cNvPr>
          <p:cNvSpPr>
            <a:spLocks noGrp="1"/>
          </p:cNvSpPr>
          <p:nvPr>
            <p:ph type="body" sz="quarter" idx="26" hasCustomPrompt="1"/>
          </p:nvPr>
        </p:nvSpPr>
        <p:spPr>
          <a:xfrm>
            <a:off x="601747" y="4232415"/>
            <a:ext cx="5200579" cy="1875600"/>
          </a:xfrm>
          <a:prstGeom prst="rect">
            <a:avLst/>
          </a:prstGeom>
        </p:spPr>
        <p:txBody>
          <a:bodyPr lIns="0" tIns="0" rIns="0" bIns="0"/>
          <a:lstStyle>
            <a:lvl1pPr>
              <a:defRPr sz="1250"/>
            </a:lvl1pPr>
            <a:lvl2pPr>
              <a:defRPr sz="1250"/>
            </a:lvl2pPr>
            <a:lvl3pPr>
              <a:defRPr sz="1250"/>
            </a:lvl3pPr>
            <a:lvl4pPr>
              <a:defRPr sz="1250"/>
            </a:lvl4pPr>
            <a:lvl5pPr>
              <a:defRPr sz="1250"/>
            </a:lvl5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nb-NO"/>
          </a:p>
        </p:txBody>
      </p:sp>
      <p:sp>
        <p:nvSpPr>
          <p:cNvPr id="16" name="Text Placeholder 3">
            <a:extLst>
              <a:ext uri="{FF2B5EF4-FFF2-40B4-BE49-F238E27FC236}">
                <a16:creationId xmlns:a16="http://schemas.microsoft.com/office/drawing/2014/main" id="{57519D01-9729-745A-5FAF-7C974146A199}"/>
              </a:ext>
            </a:extLst>
          </p:cNvPr>
          <p:cNvSpPr>
            <a:spLocks noGrp="1"/>
          </p:cNvSpPr>
          <p:nvPr>
            <p:ph type="body" sz="half" idx="27" hasCustomPrompt="1"/>
          </p:nvPr>
        </p:nvSpPr>
        <p:spPr>
          <a:xfrm>
            <a:off x="6393601" y="3704349"/>
            <a:ext cx="5200580" cy="343776"/>
          </a:xfrm>
        </p:spPr>
        <p:txBody>
          <a:bodyPr anchor="b">
            <a:normAutofit/>
          </a:bodyPr>
          <a:lstStyle>
            <a:lvl1pPr marL="0" indent="0">
              <a:buNone/>
              <a:defRPr sz="125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nb-NO"/>
              <a:t>Klikk for å redigere undertittel</a:t>
            </a:r>
          </a:p>
        </p:txBody>
      </p:sp>
      <p:sp>
        <p:nvSpPr>
          <p:cNvPr id="17" name="Plassholder for tekst 10">
            <a:extLst>
              <a:ext uri="{FF2B5EF4-FFF2-40B4-BE49-F238E27FC236}">
                <a16:creationId xmlns:a16="http://schemas.microsoft.com/office/drawing/2014/main" id="{162F4033-E073-37A3-8C36-B16F985AD6F9}"/>
              </a:ext>
            </a:extLst>
          </p:cNvPr>
          <p:cNvSpPr>
            <a:spLocks noGrp="1"/>
          </p:cNvSpPr>
          <p:nvPr>
            <p:ph type="body" sz="quarter" idx="28" hasCustomPrompt="1"/>
          </p:nvPr>
        </p:nvSpPr>
        <p:spPr>
          <a:xfrm>
            <a:off x="6393601" y="4232415"/>
            <a:ext cx="5200579" cy="1875600"/>
          </a:xfrm>
          <a:prstGeom prst="rect">
            <a:avLst/>
          </a:prstGeom>
        </p:spPr>
        <p:txBody>
          <a:bodyPr lIns="0" tIns="0" rIns="0" bIns="0"/>
          <a:lstStyle>
            <a:lvl1pPr>
              <a:defRPr sz="1250"/>
            </a:lvl1pPr>
            <a:lvl2pPr>
              <a:defRPr sz="1250"/>
            </a:lvl2pPr>
            <a:lvl3pPr>
              <a:defRPr sz="1250"/>
            </a:lvl3pPr>
            <a:lvl4pPr>
              <a:defRPr sz="1250"/>
            </a:lvl4pPr>
            <a:lvl5pPr>
              <a:defRPr sz="1250"/>
            </a:lvl5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nb-NO"/>
          </a:p>
        </p:txBody>
      </p:sp>
      <p:pic>
        <p:nvPicPr>
          <p:cNvPr id="21" name="Picture 20" descr="Shape&#10;&#10;Description automatically generated with medium confidence">
            <a:extLst>
              <a:ext uri="{FF2B5EF4-FFF2-40B4-BE49-F238E27FC236}">
                <a16:creationId xmlns:a16="http://schemas.microsoft.com/office/drawing/2014/main" id="{BB49A566-DF8D-A847-E2EA-9EDEB5527EF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357109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holdsside uten tittel to kolonner 2">
    <p:bg>
      <p:bgPr>
        <a:solidFill>
          <a:schemeClr val="bg2"/>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14CFAB2-F117-99C2-367A-BC747EDF658B}"/>
              </a:ext>
            </a:extLst>
          </p:cNvPr>
          <p:cNvSpPr>
            <a:spLocks noGrp="1"/>
          </p:cNvSpPr>
          <p:nvPr>
            <p:ph idx="1"/>
          </p:nvPr>
        </p:nvSpPr>
        <p:spPr>
          <a:xfrm>
            <a:off x="604801" y="607512"/>
            <a:ext cx="5197526" cy="2520000"/>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Text Placeholder 2">
            <a:extLst>
              <a:ext uri="{FF2B5EF4-FFF2-40B4-BE49-F238E27FC236}">
                <a16:creationId xmlns:a16="http://schemas.microsoft.com/office/drawing/2014/main" id="{F4D6AAE0-5EFB-4DC8-FC92-C7CAB0A52ABC}"/>
              </a:ext>
            </a:extLst>
          </p:cNvPr>
          <p:cNvSpPr>
            <a:spLocks noGrp="1"/>
          </p:cNvSpPr>
          <p:nvPr>
            <p:ph idx="20"/>
          </p:nvPr>
        </p:nvSpPr>
        <p:spPr>
          <a:xfrm>
            <a:off x="6393601" y="607512"/>
            <a:ext cx="5197526" cy="2520000"/>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Text Placeholder 3">
            <a:extLst>
              <a:ext uri="{FF2B5EF4-FFF2-40B4-BE49-F238E27FC236}">
                <a16:creationId xmlns:a16="http://schemas.microsoft.com/office/drawing/2014/main" id="{56DDAD70-8B3B-4E88-38C1-C15461FC107D}"/>
              </a:ext>
            </a:extLst>
          </p:cNvPr>
          <p:cNvSpPr>
            <a:spLocks noGrp="1"/>
          </p:cNvSpPr>
          <p:nvPr>
            <p:ph type="body" sz="half" idx="21" hasCustomPrompt="1"/>
          </p:nvPr>
        </p:nvSpPr>
        <p:spPr>
          <a:xfrm>
            <a:off x="601747" y="3429000"/>
            <a:ext cx="5200580" cy="343776"/>
          </a:xfrm>
        </p:spPr>
        <p:txBody>
          <a:bodyPr anchor="b">
            <a:normAutofit/>
          </a:bodyPr>
          <a:lstStyle>
            <a:lvl1pPr marL="0" indent="0">
              <a:buNone/>
              <a:defRPr sz="125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nb-NO"/>
              <a:t>Klikk for å redigere undertittel</a:t>
            </a:r>
          </a:p>
        </p:txBody>
      </p:sp>
      <p:sp>
        <p:nvSpPr>
          <p:cNvPr id="8" name="Plassholder for tekst 10">
            <a:extLst>
              <a:ext uri="{FF2B5EF4-FFF2-40B4-BE49-F238E27FC236}">
                <a16:creationId xmlns:a16="http://schemas.microsoft.com/office/drawing/2014/main" id="{24E65FEE-EA81-EEE8-6F69-653C9820AACE}"/>
              </a:ext>
            </a:extLst>
          </p:cNvPr>
          <p:cNvSpPr>
            <a:spLocks noGrp="1"/>
          </p:cNvSpPr>
          <p:nvPr>
            <p:ph type="body" sz="quarter" idx="26" hasCustomPrompt="1"/>
          </p:nvPr>
        </p:nvSpPr>
        <p:spPr>
          <a:xfrm>
            <a:off x="601747" y="3957065"/>
            <a:ext cx="5200579" cy="2160000"/>
          </a:xfrm>
          <a:prstGeom prst="rect">
            <a:avLst/>
          </a:prstGeom>
        </p:spPr>
        <p:txBody>
          <a:bodyPr lIns="0" tIns="0" rIns="0" bIns="0"/>
          <a:lstStyle>
            <a:lvl1pPr>
              <a:defRPr sz="1250"/>
            </a:lvl1pPr>
            <a:lvl2pPr>
              <a:defRPr sz="1250"/>
            </a:lvl2pPr>
            <a:lvl3pPr>
              <a:defRPr sz="1250"/>
            </a:lvl3pPr>
            <a:lvl4pPr>
              <a:defRPr sz="1250"/>
            </a:lvl4pPr>
            <a:lvl5pPr>
              <a:defRPr sz="1250"/>
            </a:lvl5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nb-NO"/>
          </a:p>
        </p:txBody>
      </p:sp>
      <p:sp>
        <p:nvSpPr>
          <p:cNvPr id="9" name="Text Placeholder 3">
            <a:extLst>
              <a:ext uri="{FF2B5EF4-FFF2-40B4-BE49-F238E27FC236}">
                <a16:creationId xmlns:a16="http://schemas.microsoft.com/office/drawing/2014/main" id="{DBAB1267-5395-1D6A-EFEC-13244E25B2B3}"/>
              </a:ext>
            </a:extLst>
          </p:cNvPr>
          <p:cNvSpPr>
            <a:spLocks noGrp="1"/>
          </p:cNvSpPr>
          <p:nvPr>
            <p:ph type="body" sz="half" idx="27" hasCustomPrompt="1"/>
          </p:nvPr>
        </p:nvSpPr>
        <p:spPr>
          <a:xfrm>
            <a:off x="6393601" y="3429000"/>
            <a:ext cx="5200580" cy="343776"/>
          </a:xfrm>
        </p:spPr>
        <p:txBody>
          <a:bodyPr anchor="b">
            <a:normAutofit/>
          </a:bodyPr>
          <a:lstStyle>
            <a:lvl1pPr marL="0" indent="0">
              <a:buNone/>
              <a:defRPr sz="125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nb-NO"/>
              <a:t>Klikk for å redigere undertittel</a:t>
            </a:r>
          </a:p>
        </p:txBody>
      </p:sp>
      <p:sp>
        <p:nvSpPr>
          <p:cNvPr id="10" name="Plassholder for tekst 10">
            <a:extLst>
              <a:ext uri="{FF2B5EF4-FFF2-40B4-BE49-F238E27FC236}">
                <a16:creationId xmlns:a16="http://schemas.microsoft.com/office/drawing/2014/main" id="{4408FE04-22DD-98E7-F0D7-F1813B127AD7}"/>
              </a:ext>
            </a:extLst>
          </p:cNvPr>
          <p:cNvSpPr>
            <a:spLocks noGrp="1"/>
          </p:cNvSpPr>
          <p:nvPr>
            <p:ph type="body" sz="quarter" idx="28" hasCustomPrompt="1"/>
          </p:nvPr>
        </p:nvSpPr>
        <p:spPr>
          <a:xfrm>
            <a:off x="6393601" y="3957066"/>
            <a:ext cx="5200579" cy="2160000"/>
          </a:xfrm>
          <a:prstGeom prst="rect">
            <a:avLst/>
          </a:prstGeom>
        </p:spPr>
        <p:txBody>
          <a:bodyPr lIns="0" tIns="0" rIns="0" bIns="0"/>
          <a:lstStyle>
            <a:lvl1pPr>
              <a:defRPr sz="1250"/>
            </a:lvl1pPr>
            <a:lvl2pPr>
              <a:defRPr sz="1250"/>
            </a:lvl2pPr>
            <a:lvl3pPr>
              <a:defRPr sz="1250"/>
            </a:lvl3pPr>
            <a:lvl4pPr>
              <a:defRPr sz="1250"/>
            </a:lvl4pPr>
            <a:lvl5pPr>
              <a:defRPr sz="1250"/>
            </a:lvl5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nb-NO"/>
          </a:p>
        </p:txBody>
      </p:sp>
      <p:sp>
        <p:nvSpPr>
          <p:cNvPr id="11" name="Slide Number Placeholder 6">
            <a:extLst>
              <a:ext uri="{FF2B5EF4-FFF2-40B4-BE49-F238E27FC236}">
                <a16:creationId xmlns:a16="http://schemas.microsoft.com/office/drawing/2014/main" id="{4A7B5E68-ADF9-F7A2-0B5C-65B1BF56B66F}"/>
              </a:ext>
            </a:extLst>
          </p:cNvPr>
          <p:cNvSpPr>
            <a:spLocks noGrp="1"/>
          </p:cNvSpPr>
          <p:nvPr>
            <p:ph type="sldNum" sz="quarter" idx="12"/>
          </p:nvPr>
        </p:nvSpPr>
        <p:spPr>
          <a:xfrm>
            <a:off x="8852508" y="6310052"/>
            <a:ext cx="2743200" cy="365125"/>
          </a:xfrm>
          <a:prstGeom prst="rect">
            <a:avLst/>
          </a:prstGeom>
        </p:spPr>
        <p:txBody>
          <a:bodyPr rIns="0" anchor="ctr"/>
          <a:lstStyle>
            <a:lvl1pPr algn="r">
              <a:defRPr/>
            </a:lvl1pPr>
          </a:lstStyle>
          <a:p>
            <a:fld id="{C7BCCE91-CFD3-4C8F-A244-0E9008D8B877}" type="slidenum">
              <a:rPr lang="nb-NO" smtClean="0"/>
              <a:pPr/>
              <a:t>‹#›</a:t>
            </a:fld>
            <a:endParaRPr lang="nb-NO"/>
          </a:p>
        </p:txBody>
      </p:sp>
      <p:pic>
        <p:nvPicPr>
          <p:cNvPr id="12" name="Picture 11" descr="Shape&#10;&#10;Description automatically generated with medium confidence">
            <a:extLst>
              <a:ext uri="{FF2B5EF4-FFF2-40B4-BE49-F238E27FC236}">
                <a16:creationId xmlns:a16="http://schemas.microsoft.com/office/drawing/2014/main" id="{228545E6-59A5-830A-E1CE-9EBF8C0831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851412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nholdsside tre kolonner 1">
    <p:bg>
      <p:bgPr>
        <a:solidFill>
          <a:schemeClr val="bg2"/>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C5E5C7B3-B667-4B9E-A663-68DE2DE16742}"/>
              </a:ext>
            </a:extLst>
          </p:cNvPr>
          <p:cNvSpPr>
            <a:spLocks noGrp="1"/>
          </p:cNvSpPr>
          <p:nvPr>
            <p:ph type="body" sz="half" idx="20" hasCustomPrompt="1"/>
          </p:nvPr>
        </p:nvSpPr>
        <p:spPr>
          <a:xfrm>
            <a:off x="604801" y="3704349"/>
            <a:ext cx="3289579" cy="343776"/>
          </a:xfrm>
        </p:spPr>
        <p:txBody>
          <a:bodyPr anchor="b">
            <a:normAutofit/>
          </a:bodyPr>
          <a:lstStyle>
            <a:lvl1pPr marL="0" indent="0">
              <a:buNone/>
              <a:defRPr sz="125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nb-NO"/>
              <a:t>Klikk for å redigere undertittel</a:t>
            </a:r>
          </a:p>
        </p:txBody>
      </p:sp>
      <p:sp>
        <p:nvSpPr>
          <p:cNvPr id="16" name="Text Placeholder 3">
            <a:extLst>
              <a:ext uri="{FF2B5EF4-FFF2-40B4-BE49-F238E27FC236}">
                <a16:creationId xmlns:a16="http://schemas.microsoft.com/office/drawing/2014/main" id="{2DB62E00-2381-47A8-9504-906E67544C0F}"/>
              </a:ext>
            </a:extLst>
          </p:cNvPr>
          <p:cNvSpPr>
            <a:spLocks noGrp="1"/>
          </p:cNvSpPr>
          <p:nvPr>
            <p:ph type="body" sz="half" idx="21" hasCustomPrompt="1"/>
          </p:nvPr>
        </p:nvSpPr>
        <p:spPr>
          <a:xfrm>
            <a:off x="4464277" y="3704349"/>
            <a:ext cx="3289579" cy="343776"/>
          </a:xfrm>
        </p:spPr>
        <p:txBody>
          <a:bodyPr anchor="b">
            <a:normAutofit/>
          </a:bodyPr>
          <a:lstStyle>
            <a:lvl1pPr marL="0" indent="0">
              <a:buNone/>
              <a:defRPr sz="125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nb-NO"/>
              <a:t>Klikk for å redigere undertittel</a:t>
            </a:r>
          </a:p>
        </p:txBody>
      </p:sp>
      <p:sp>
        <p:nvSpPr>
          <p:cNvPr id="17" name="Text Placeholder 3">
            <a:extLst>
              <a:ext uri="{FF2B5EF4-FFF2-40B4-BE49-F238E27FC236}">
                <a16:creationId xmlns:a16="http://schemas.microsoft.com/office/drawing/2014/main" id="{B13FF113-B703-47BB-A5A9-ECCC7B4941F2}"/>
              </a:ext>
            </a:extLst>
          </p:cNvPr>
          <p:cNvSpPr>
            <a:spLocks noGrp="1"/>
          </p:cNvSpPr>
          <p:nvPr>
            <p:ph type="body" sz="half" idx="22" hasCustomPrompt="1"/>
          </p:nvPr>
        </p:nvSpPr>
        <p:spPr>
          <a:xfrm>
            <a:off x="8297620" y="3704349"/>
            <a:ext cx="3289579" cy="343776"/>
          </a:xfrm>
        </p:spPr>
        <p:txBody>
          <a:bodyPr anchor="b">
            <a:normAutofit/>
          </a:bodyPr>
          <a:lstStyle>
            <a:lvl1pPr marL="0" indent="0">
              <a:buNone/>
              <a:defRPr sz="125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nb-NO"/>
              <a:t>Klikk for å redigere undertittel</a:t>
            </a:r>
          </a:p>
        </p:txBody>
      </p:sp>
      <p:sp>
        <p:nvSpPr>
          <p:cNvPr id="23" name="Plassholder for tekst 10">
            <a:extLst>
              <a:ext uri="{FF2B5EF4-FFF2-40B4-BE49-F238E27FC236}">
                <a16:creationId xmlns:a16="http://schemas.microsoft.com/office/drawing/2014/main" id="{437F62A9-5208-4BB8-A017-8E1078670DC1}"/>
              </a:ext>
            </a:extLst>
          </p:cNvPr>
          <p:cNvSpPr>
            <a:spLocks noGrp="1"/>
          </p:cNvSpPr>
          <p:nvPr>
            <p:ph type="body" sz="quarter" idx="26" hasCustomPrompt="1"/>
          </p:nvPr>
        </p:nvSpPr>
        <p:spPr>
          <a:xfrm>
            <a:off x="604801" y="4232416"/>
            <a:ext cx="3289579" cy="1875600"/>
          </a:xfrm>
          <a:prstGeom prst="rect">
            <a:avLst/>
          </a:prstGeom>
        </p:spPr>
        <p:txBody>
          <a:bodyPr lIns="0" tIns="0" rIns="0" bIns="0"/>
          <a:lstStyle>
            <a:lvl1pPr>
              <a:defRPr sz="1250"/>
            </a:lvl1pPr>
            <a:lvl2pPr>
              <a:defRPr sz="1250"/>
            </a:lvl2pPr>
            <a:lvl3pPr>
              <a:defRPr sz="1250"/>
            </a:lvl3pPr>
            <a:lvl4pPr>
              <a:defRPr sz="1250"/>
            </a:lvl4pPr>
            <a:lvl5pPr>
              <a:defRPr sz="1250"/>
            </a:lvl5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nb-NO"/>
          </a:p>
        </p:txBody>
      </p:sp>
      <p:sp>
        <p:nvSpPr>
          <p:cNvPr id="24" name="Plassholder for tekst 10">
            <a:extLst>
              <a:ext uri="{FF2B5EF4-FFF2-40B4-BE49-F238E27FC236}">
                <a16:creationId xmlns:a16="http://schemas.microsoft.com/office/drawing/2014/main" id="{2236460F-C10F-4D29-9B66-400E891353A8}"/>
              </a:ext>
            </a:extLst>
          </p:cNvPr>
          <p:cNvSpPr>
            <a:spLocks noGrp="1"/>
          </p:cNvSpPr>
          <p:nvPr>
            <p:ph type="body" sz="quarter" idx="27" hasCustomPrompt="1"/>
          </p:nvPr>
        </p:nvSpPr>
        <p:spPr>
          <a:xfrm>
            <a:off x="4464277" y="4232687"/>
            <a:ext cx="3289579" cy="1875360"/>
          </a:xfrm>
          <a:prstGeom prst="rect">
            <a:avLst/>
          </a:prstGeom>
        </p:spPr>
        <p:txBody>
          <a:bodyPr lIns="0" tIns="0" rIns="0" bIns="0"/>
          <a:lstStyle>
            <a:lvl1pPr>
              <a:defRPr sz="1250"/>
            </a:lvl1pPr>
            <a:lvl2pPr>
              <a:defRPr sz="1250"/>
            </a:lvl2pPr>
            <a:lvl3pPr>
              <a:defRPr sz="1250"/>
            </a:lvl3pPr>
            <a:lvl4pPr>
              <a:defRPr sz="1250"/>
            </a:lvl4pPr>
            <a:lvl5pPr>
              <a:defRPr sz="1250"/>
            </a:lvl5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nb-NO"/>
          </a:p>
        </p:txBody>
      </p:sp>
      <p:sp>
        <p:nvSpPr>
          <p:cNvPr id="25" name="Plassholder for tekst 10">
            <a:extLst>
              <a:ext uri="{FF2B5EF4-FFF2-40B4-BE49-F238E27FC236}">
                <a16:creationId xmlns:a16="http://schemas.microsoft.com/office/drawing/2014/main" id="{E0107333-CF15-4014-8055-1ACA7AA40AA4}"/>
              </a:ext>
            </a:extLst>
          </p:cNvPr>
          <p:cNvSpPr>
            <a:spLocks noGrp="1"/>
          </p:cNvSpPr>
          <p:nvPr>
            <p:ph type="body" sz="quarter" idx="28" hasCustomPrompt="1"/>
          </p:nvPr>
        </p:nvSpPr>
        <p:spPr>
          <a:xfrm>
            <a:off x="8297620" y="4232416"/>
            <a:ext cx="3289579" cy="1875360"/>
          </a:xfrm>
          <a:prstGeom prst="rect">
            <a:avLst/>
          </a:prstGeom>
        </p:spPr>
        <p:txBody>
          <a:bodyPr lIns="0" tIns="0" rIns="0" bIns="0"/>
          <a:lstStyle>
            <a:lvl1pPr>
              <a:defRPr sz="1250"/>
            </a:lvl1pPr>
            <a:lvl2pPr>
              <a:defRPr sz="1250"/>
            </a:lvl2pPr>
            <a:lvl3pPr>
              <a:defRPr sz="1250"/>
            </a:lvl3pPr>
            <a:lvl4pPr>
              <a:defRPr sz="1250"/>
            </a:lvl4pPr>
            <a:lvl5pPr>
              <a:defRPr sz="1250"/>
            </a:lvl5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nb-NO"/>
          </a:p>
        </p:txBody>
      </p:sp>
      <p:sp>
        <p:nvSpPr>
          <p:cNvPr id="4" name="Plassholder for innhold 3">
            <a:extLst>
              <a:ext uri="{FF2B5EF4-FFF2-40B4-BE49-F238E27FC236}">
                <a16:creationId xmlns:a16="http://schemas.microsoft.com/office/drawing/2014/main" id="{4FF7F1A6-8E2F-4B61-A6EA-ECDD9305D0A6}"/>
              </a:ext>
            </a:extLst>
          </p:cNvPr>
          <p:cNvSpPr>
            <a:spLocks noGrp="1"/>
          </p:cNvSpPr>
          <p:nvPr>
            <p:ph sz="quarter" idx="29" hasCustomPrompt="1"/>
          </p:nvPr>
        </p:nvSpPr>
        <p:spPr>
          <a:xfrm>
            <a:off x="604801" y="1327945"/>
            <a:ext cx="3289579" cy="2220913"/>
          </a:xfrm>
          <a:prstGeom prst="rect">
            <a:avLst/>
          </a:prstGeom>
        </p:spPr>
        <p:txBody>
          <a:bodyPr lIns="0" tIns="0" rIns="0" bIns="0"/>
          <a:lstStyle>
            <a:lvl1pPr marL="0" indent="0">
              <a:buNone/>
              <a:defRPr/>
            </a:lvl1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br>
              <a:rPr lang="en-GB"/>
            </a:br>
            <a:r>
              <a:rPr lang="en-GB" err="1"/>
              <a:t>malen</a:t>
            </a:r>
            <a:endParaRPr lang="en-GB"/>
          </a:p>
        </p:txBody>
      </p:sp>
      <p:sp>
        <p:nvSpPr>
          <p:cNvPr id="5" name="Plassholder for innhold 4">
            <a:extLst>
              <a:ext uri="{FF2B5EF4-FFF2-40B4-BE49-F238E27FC236}">
                <a16:creationId xmlns:a16="http://schemas.microsoft.com/office/drawing/2014/main" id="{B4E92039-9823-4E6D-8E40-6B1A51659DE9}"/>
              </a:ext>
            </a:extLst>
          </p:cNvPr>
          <p:cNvSpPr>
            <a:spLocks noGrp="1"/>
          </p:cNvSpPr>
          <p:nvPr>
            <p:ph sz="quarter" idx="30" hasCustomPrompt="1"/>
          </p:nvPr>
        </p:nvSpPr>
        <p:spPr>
          <a:xfrm>
            <a:off x="4464277" y="1327945"/>
            <a:ext cx="3289579" cy="2220913"/>
          </a:xfrm>
          <a:prstGeom prst="rect">
            <a:avLst/>
          </a:prstGeom>
        </p:spPr>
        <p:txBody>
          <a:bodyPr lIns="0" tIns="0" rIns="0" bIns="0"/>
          <a:lstStyle>
            <a:lvl1pPr marL="0" indent="0">
              <a:buNone/>
              <a:defRPr/>
            </a:lvl1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br>
              <a:rPr lang="en-GB"/>
            </a:br>
            <a:r>
              <a:rPr lang="en-GB" err="1"/>
              <a:t>malen</a:t>
            </a:r>
            <a:endParaRPr lang="en-GB"/>
          </a:p>
        </p:txBody>
      </p:sp>
      <p:sp>
        <p:nvSpPr>
          <p:cNvPr id="6" name="Plassholder for innhold 5">
            <a:extLst>
              <a:ext uri="{FF2B5EF4-FFF2-40B4-BE49-F238E27FC236}">
                <a16:creationId xmlns:a16="http://schemas.microsoft.com/office/drawing/2014/main" id="{DF15B92B-BE0B-46C3-8D54-22001B30F0B2}"/>
              </a:ext>
            </a:extLst>
          </p:cNvPr>
          <p:cNvSpPr>
            <a:spLocks noGrp="1"/>
          </p:cNvSpPr>
          <p:nvPr>
            <p:ph sz="quarter" idx="31" hasCustomPrompt="1"/>
          </p:nvPr>
        </p:nvSpPr>
        <p:spPr>
          <a:xfrm>
            <a:off x="8297620" y="1324653"/>
            <a:ext cx="3289579" cy="2220913"/>
          </a:xfrm>
          <a:prstGeom prst="rect">
            <a:avLst/>
          </a:prstGeom>
        </p:spPr>
        <p:txBody>
          <a:bodyPr lIns="0" tIns="0" rIns="0" bIns="0"/>
          <a:lstStyle>
            <a:lvl1pPr marL="0" indent="0">
              <a:buNone/>
              <a:defRPr/>
            </a:lvl1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br>
              <a:rPr lang="en-GB"/>
            </a:br>
            <a:r>
              <a:rPr lang="en-GB" err="1"/>
              <a:t>malen</a:t>
            </a:r>
            <a:endParaRPr lang="en-GB"/>
          </a:p>
        </p:txBody>
      </p:sp>
      <p:sp>
        <p:nvSpPr>
          <p:cNvPr id="8" name="Title 1">
            <a:extLst>
              <a:ext uri="{FF2B5EF4-FFF2-40B4-BE49-F238E27FC236}">
                <a16:creationId xmlns:a16="http://schemas.microsoft.com/office/drawing/2014/main" id="{0CD409AD-CC26-D845-52F4-E7FD86382AC3}"/>
              </a:ext>
            </a:extLst>
          </p:cNvPr>
          <p:cNvSpPr>
            <a:spLocks noGrp="1"/>
          </p:cNvSpPr>
          <p:nvPr>
            <p:ph type="title" hasCustomPrompt="1"/>
          </p:nvPr>
        </p:nvSpPr>
        <p:spPr>
          <a:xfrm>
            <a:off x="604801" y="360000"/>
            <a:ext cx="10990908" cy="805868"/>
          </a:xfrm>
        </p:spPr>
        <p:txBody>
          <a:bodyPr anchor="b"/>
          <a:lstStyle>
            <a:lvl1pPr>
              <a:defRPr sz="3600" b="0"/>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sp>
        <p:nvSpPr>
          <p:cNvPr id="10" name="Slide Number Placeholder 6">
            <a:extLst>
              <a:ext uri="{FF2B5EF4-FFF2-40B4-BE49-F238E27FC236}">
                <a16:creationId xmlns:a16="http://schemas.microsoft.com/office/drawing/2014/main" id="{0D458A9D-952C-3901-EB14-218884F50DD5}"/>
              </a:ext>
            </a:extLst>
          </p:cNvPr>
          <p:cNvSpPr>
            <a:spLocks noGrp="1"/>
          </p:cNvSpPr>
          <p:nvPr>
            <p:ph type="sldNum" sz="quarter" idx="12"/>
          </p:nvPr>
        </p:nvSpPr>
        <p:spPr>
          <a:xfrm>
            <a:off x="8852508" y="6310052"/>
            <a:ext cx="2743200" cy="365125"/>
          </a:xfrm>
          <a:prstGeom prst="rect">
            <a:avLst/>
          </a:prstGeom>
        </p:spPr>
        <p:txBody>
          <a:bodyPr rIns="0" anchor="ctr"/>
          <a:lstStyle>
            <a:lvl1pPr algn="r">
              <a:defRPr/>
            </a:lvl1pPr>
          </a:lstStyle>
          <a:p>
            <a:fld id="{C7BCCE91-CFD3-4C8F-A244-0E9008D8B877}" type="slidenum">
              <a:rPr lang="nb-NO" smtClean="0"/>
              <a:pPr/>
              <a:t>‹#›</a:t>
            </a:fld>
            <a:endParaRPr lang="nb-NO"/>
          </a:p>
        </p:txBody>
      </p:sp>
      <p:pic>
        <p:nvPicPr>
          <p:cNvPr id="11" name="Picture 10" descr="Shape&#10;&#10;Description automatically generated with medium confidence">
            <a:extLst>
              <a:ext uri="{FF2B5EF4-FFF2-40B4-BE49-F238E27FC236}">
                <a16:creationId xmlns:a16="http://schemas.microsoft.com/office/drawing/2014/main" id="{76F84BD0-F1F0-1FC5-237A-1D21AAAB126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779643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nholdsside uten tittel tre kolonner 1">
    <p:bg>
      <p:bgPr>
        <a:solidFill>
          <a:schemeClr val="bg2"/>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D100B9EE-B4BC-4DBD-E6D8-61E70383BBBC}"/>
              </a:ext>
            </a:extLst>
          </p:cNvPr>
          <p:cNvSpPr>
            <a:spLocks noGrp="1"/>
          </p:cNvSpPr>
          <p:nvPr>
            <p:ph type="body" sz="half" idx="20" hasCustomPrompt="1"/>
          </p:nvPr>
        </p:nvSpPr>
        <p:spPr>
          <a:xfrm>
            <a:off x="604801" y="3429000"/>
            <a:ext cx="3289579" cy="343776"/>
          </a:xfrm>
        </p:spPr>
        <p:txBody>
          <a:bodyPr anchor="b">
            <a:normAutofit/>
          </a:bodyPr>
          <a:lstStyle>
            <a:lvl1pPr marL="0" indent="0">
              <a:buNone/>
              <a:defRPr sz="125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nb-NO"/>
              <a:t>Klikk for å redigere undertittel</a:t>
            </a:r>
          </a:p>
        </p:txBody>
      </p:sp>
      <p:sp>
        <p:nvSpPr>
          <p:cNvPr id="6" name="Text Placeholder 3">
            <a:extLst>
              <a:ext uri="{FF2B5EF4-FFF2-40B4-BE49-F238E27FC236}">
                <a16:creationId xmlns:a16="http://schemas.microsoft.com/office/drawing/2014/main" id="{DEB5F1F7-B989-6B08-2927-2114F122A832}"/>
              </a:ext>
            </a:extLst>
          </p:cNvPr>
          <p:cNvSpPr>
            <a:spLocks noGrp="1"/>
          </p:cNvSpPr>
          <p:nvPr>
            <p:ph type="body" sz="half" idx="21" hasCustomPrompt="1"/>
          </p:nvPr>
        </p:nvSpPr>
        <p:spPr>
          <a:xfrm>
            <a:off x="4464277" y="3429000"/>
            <a:ext cx="3289579" cy="343776"/>
          </a:xfrm>
        </p:spPr>
        <p:txBody>
          <a:bodyPr anchor="b">
            <a:normAutofit/>
          </a:bodyPr>
          <a:lstStyle>
            <a:lvl1pPr marL="0" indent="0">
              <a:buNone/>
              <a:defRPr sz="125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nb-NO"/>
              <a:t>Klikk for å redigere undertittel</a:t>
            </a:r>
          </a:p>
        </p:txBody>
      </p:sp>
      <p:sp>
        <p:nvSpPr>
          <p:cNvPr id="7" name="Text Placeholder 3">
            <a:extLst>
              <a:ext uri="{FF2B5EF4-FFF2-40B4-BE49-F238E27FC236}">
                <a16:creationId xmlns:a16="http://schemas.microsoft.com/office/drawing/2014/main" id="{EF08E926-4F9A-F457-4A5D-60FCBB51FA21}"/>
              </a:ext>
            </a:extLst>
          </p:cNvPr>
          <p:cNvSpPr>
            <a:spLocks noGrp="1"/>
          </p:cNvSpPr>
          <p:nvPr>
            <p:ph type="body" sz="half" idx="22" hasCustomPrompt="1"/>
          </p:nvPr>
        </p:nvSpPr>
        <p:spPr>
          <a:xfrm>
            <a:off x="8297620" y="3429000"/>
            <a:ext cx="3289579" cy="343776"/>
          </a:xfrm>
        </p:spPr>
        <p:txBody>
          <a:bodyPr anchor="b">
            <a:normAutofit/>
          </a:bodyPr>
          <a:lstStyle>
            <a:lvl1pPr marL="0" indent="0">
              <a:buNone/>
              <a:defRPr sz="125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nb-NO"/>
              <a:t>Klikk for å redigere undertittel</a:t>
            </a:r>
          </a:p>
        </p:txBody>
      </p:sp>
      <p:sp>
        <p:nvSpPr>
          <p:cNvPr id="8" name="Plassholder for tekst 10">
            <a:extLst>
              <a:ext uri="{FF2B5EF4-FFF2-40B4-BE49-F238E27FC236}">
                <a16:creationId xmlns:a16="http://schemas.microsoft.com/office/drawing/2014/main" id="{C01D6A6A-253F-F99F-EF33-2756E5B9878F}"/>
              </a:ext>
            </a:extLst>
          </p:cNvPr>
          <p:cNvSpPr>
            <a:spLocks noGrp="1"/>
          </p:cNvSpPr>
          <p:nvPr>
            <p:ph type="body" sz="quarter" idx="26" hasCustomPrompt="1"/>
          </p:nvPr>
        </p:nvSpPr>
        <p:spPr>
          <a:xfrm>
            <a:off x="604801" y="3957067"/>
            <a:ext cx="3289579" cy="2160000"/>
          </a:xfrm>
          <a:prstGeom prst="rect">
            <a:avLst/>
          </a:prstGeom>
        </p:spPr>
        <p:txBody>
          <a:bodyPr lIns="0" tIns="0" rIns="0" bIns="0"/>
          <a:lstStyle>
            <a:lvl1pPr>
              <a:defRPr sz="1250"/>
            </a:lvl1pPr>
            <a:lvl2pPr>
              <a:defRPr sz="1250"/>
            </a:lvl2pPr>
            <a:lvl3pPr>
              <a:defRPr sz="1250"/>
            </a:lvl3pPr>
            <a:lvl4pPr>
              <a:defRPr sz="1250"/>
            </a:lvl4pPr>
            <a:lvl5pPr>
              <a:defRPr sz="1250"/>
            </a:lvl5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nb-NO"/>
          </a:p>
        </p:txBody>
      </p:sp>
      <p:sp>
        <p:nvSpPr>
          <p:cNvPr id="9" name="Plassholder for tekst 10">
            <a:extLst>
              <a:ext uri="{FF2B5EF4-FFF2-40B4-BE49-F238E27FC236}">
                <a16:creationId xmlns:a16="http://schemas.microsoft.com/office/drawing/2014/main" id="{479AF444-E2FA-CDEF-3A5D-7639BBE891FB}"/>
              </a:ext>
            </a:extLst>
          </p:cNvPr>
          <p:cNvSpPr>
            <a:spLocks noGrp="1"/>
          </p:cNvSpPr>
          <p:nvPr>
            <p:ph type="body" sz="quarter" idx="27" hasCustomPrompt="1"/>
          </p:nvPr>
        </p:nvSpPr>
        <p:spPr>
          <a:xfrm>
            <a:off x="4464277" y="3957338"/>
            <a:ext cx="3289579" cy="2160000"/>
          </a:xfrm>
          <a:prstGeom prst="rect">
            <a:avLst/>
          </a:prstGeom>
        </p:spPr>
        <p:txBody>
          <a:bodyPr lIns="0" tIns="0" rIns="0" bIns="0"/>
          <a:lstStyle>
            <a:lvl1pPr>
              <a:defRPr sz="1250"/>
            </a:lvl1pPr>
            <a:lvl2pPr>
              <a:defRPr sz="1250"/>
            </a:lvl2pPr>
            <a:lvl3pPr>
              <a:defRPr sz="1250"/>
            </a:lvl3pPr>
            <a:lvl4pPr>
              <a:defRPr sz="1250"/>
            </a:lvl4pPr>
            <a:lvl5pPr>
              <a:defRPr sz="1250"/>
            </a:lvl5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nb-NO"/>
          </a:p>
        </p:txBody>
      </p:sp>
      <p:sp>
        <p:nvSpPr>
          <p:cNvPr id="10" name="Plassholder for tekst 10">
            <a:extLst>
              <a:ext uri="{FF2B5EF4-FFF2-40B4-BE49-F238E27FC236}">
                <a16:creationId xmlns:a16="http://schemas.microsoft.com/office/drawing/2014/main" id="{425CBE29-3B15-FD60-6699-3868FC268F57}"/>
              </a:ext>
            </a:extLst>
          </p:cNvPr>
          <p:cNvSpPr>
            <a:spLocks noGrp="1"/>
          </p:cNvSpPr>
          <p:nvPr>
            <p:ph type="body" sz="quarter" idx="28" hasCustomPrompt="1"/>
          </p:nvPr>
        </p:nvSpPr>
        <p:spPr>
          <a:xfrm>
            <a:off x="8297620" y="3957067"/>
            <a:ext cx="3289579" cy="2160000"/>
          </a:xfrm>
          <a:prstGeom prst="rect">
            <a:avLst/>
          </a:prstGeom>
        </p:spPr>
        <p:txBody>
          <a:bodyPr lIns="0" tIns="0" rIns="0" bIns="0"/>
          <a:lstStyle>
            <a:lvl1pPr>
              <a:defRPr sz="1250"/>
            </a:lvl1pPr>
            <a:lvl2pPr>
              <a:defRPr sz="1250"/>
            </a:lvl2pPr>
            <a:lvl3pPr>
              <a:defRPr sz="1250"/>
            </a:lvl3pPr>
            <a:lvl4pPr>
              <a:defRPr sz="1250"/>
            </a:lvl4pPr>
            <a:lvl5pPr>
              <a:defRPr sz="1250"/>
            </a:lvl5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nb-NO"/>
          </a:p>
        </p:txBody>
      </p:sp>
      <p:sp>
        <p:nvSpPr>
          <p:cNvPr id="11" name="Plassholder for innhold 3">
            <a:extLst>
              <a:ext uri="{FF2B5EF4-FFF2-40B4-BE49-F238E27FC236}">
                <a16:creationId xmlns:a16="http://schemas.microsoft.com/office/drawing/2014/main" id="{0446406E-4B22-A7C7-7FE4-1CD0109A5455}"/>
              </a:ext>
            </a:extLst>
          </p:cNvPr>
          <p:cNvSpPr>
            <a:spLocks noGrp="1"/>
          </p:cNvSpPr>
          <p:nvPr>
            <p:ph sz="quarter" idx="29" hasCustomPrompt="1"/>
          </p:nvPr>
        </p:nvSpPr>
        <p:spPr>
          <a:xfrm>
            <a:off x="604801" y="607513"/>
            <a:ext cx="3289579" cy="2520000"/>
          </a:xfrm>
          <a:prstGeom prst="rect">
            <a:avLst/>
          </a:prstGeom>
        </p:spPr>
        <p:txBody>
          <a:bodyPr lIns="0" tIns="0" rIns="0" bIns="0"/>
          <a:lstStyle>
            <a:lvl1pPr marL="0" indent="0">
              <a:buNone/>
              <a:defRPr/>
            </a:lvl1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br>
              <a:rPr lang="en-GB"/>
            </a:br>
            <a:r>
              <a:rPr lang="en-GB" err="1"/>
              <a:t>malen</a:t>
            </a:r>
            <a:endParaRPr lang="en-GB"/>
          </a:p>
        </p:txBody>
      </p:sp>
      <p:sp>
        <p:nvSpPr>
          <p:cNvPr id="12" name="Plassholder for innhold 4">
            <a:extLst>
              <a:ext uri="{FF2B5EF4-FFF2-40B4-BE49-F238E27FC236}">
                <a16:creationId xmlns:a16="http://schemas.microsoft.com/office/drawing/2014/main" id="{AC78DEDB-1192-6658-BFBD-21B6C3E93516}"/>
              </a:ext>
            </a:extLst>
          </p:cNvPr>
          <p:cNvSpPr>
            <a:spLocks noGrp="1"/>
          </p:cNvSpPr>
          <p:nvPr>
            <p:ph sz="quarter" idx="30" hasCustomPrompt="1"/>
          </p:nvPr>
        </p:nvSpPr>
        <p:spPr>
          <a:xfrm>
            <a:off x="4464277" y="607513"/>
            <a:ext cx="3289579" cy="2520000"/>
          </a:xfrm>
          <a:prstGeom prst="rect">
            <a:avLst/>
          </a:prstGeom>
        </p:spPr>
        <p:txBody>
          <a:bodyPr lIns="0" tIns="0" rIns="0" bIns="0"/>
          <a:lstStyle>
            <a:lvl1pPr marL="0" indent="0">
              <a:buNone/>
              <a:defRPr/>
            </a:lvl1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br>
              <a:rPr lang="en-GB"/>
            </a:br>
            <a:r>
              <a:rPr lang="en-GB" err="1"/>
              <a:t>malen</a:t>
            </a:r>
            <a:endParaRPr lang="en-GB"/>
          </a:p>
        </p:txBody>
      </p:sp>
      <p:sp>
        <p:nvSpPr>
          <p:cNvPr id="13" name="Plassholder for innhold 5">
            <a:extLst>
              <a:ext uri="{FF2B5EF4-FFF2-40B4-BE49-F238E27FC236}">
                <a16:creationId xmlns:a16="http://schemas.microsoft.com/office/drawing/2014/main" id="{03B6B097-5C1C-8904-1791-08E005729B13}"/>
              </a:ext>
            </a:extLst>
          </p:cNvPr>
          <p:cNvSpPr>
            <a:spLocks noGrp="1"/>
          </p:cNvSpPr>
          <p:nvPr>
            <p:ph sz="quarter" idx="31" hasCustomPrompt="1"/>
          </p:nvPr>
        </p:nvSpPr>
        <p:spPr>
          <a:xfrm>
            <a:off x="8297620" y="604221"/>
            <a:ext cx="3289579" cy="2520000"/>
          </a:xfrm>
          <a:prstGeom prst="rect">
            <a:avLst/>
          </a:prstGeom>
        </p:spPr>
        <p:txBody>
          <a:bodyPr lIns="0" tIns="0" rIns="0" bIns="0"/>
          <a:lstStyle>
            <a:lvl1pPr marL="0" indent="0">
              <a:buNone/>
              <a:defRPr/>
            </a:lvl1pPr>
          </a:lstStyle>
          <a:p>
            <a:pPr lvl="0"/>
            <a:r>
              <a:rPr lang="en-GB" err="1"/>
              <a:t>Klikk</a:t>
            </a:r>
            <a:r>
              <a:rPr lang="en-GB"/>
              <a:t> for </a:t>
            </a:r>
            <a:r>
              <a:rPr lang="en-GB" err="1"/>
              <a:t>å</a:t>
            </a:r>
            <a:r>
              <a:rPr lang="en-GB"/>
              <a:t> </a:t>
            </a:r>
            <a:r>
              <a:rPr lang="en-GB" err="1"/>
              <a:t>redigere</a:t>
            </a:r>
            <a:r>
              <a:rPr lang="en-GB"/>
              <a:t> </a:t>
            </a:r>
            <a:r>
              <a:rPr lang="en-GB" err="1"/>
              <a:t>tekststiler</a:t>
            </a:r>
            <a:r>
              <a:rPr lang="en-GB"/>
              <a:t> </a:t>
            </a:r>
            <a:r>
              <a:rPr lang="en-GB" err="1"/>
              <a:t>i</a:t>
            </a:r>
            <a:br>
              <a:rPr lang="en-GB"/>
            </a:br>
            <a:r>
              <a:rPr lang="en-GB" err="1"/>
              <a:t>malen</a:t>
            </a:r>
            <a:endParaRPr lang="en-GB"/>
          </a:p>
        </p:txBody>
      </p:sp>
      <p:sp>
        <p:nvSpPr>
          <p:cNvPr id="15" name="Slide Number Placeholder 6">
            <a:extLst>
              <a:ext uri="{FF2B5EF4-FFF2-40B4-BE49-F238E27FC236}">
                <a16:creationId xmlns:a16="http://schemas.microsoft.com/office/drawing/2014/main" id="{B323A221-8AD4-4ED5-28FA-5E868A3F5065}"/>
              </a:ext>
            </a:extLst>
          </p:cNvPr>
          <p:cNvSpPr>
            <a:spLocks noGrp="1"/>
          </p:cNvSpPr>
          <p:nvPr>
            <p:ph type="sldNum" sz="quarter" idx="12"/>
          </p:nvPr>
        </p:nvSpPr>
        <p:spPr>
          <a:xfrm>
            <a:off x="8852508" y="6310052"/>
            <a:ext cx="2743200" cy="365125"/>
          </a:xfrm>
          <a:prstGeom prst="rect">
            <a:avLst/>
          </a:prstGeom>
        </p:spPr>
        <p:txBody>
          <a:bodyPr rIns="0" anchor="ctr"/>
          <a:lstStyle>
            <a:lvl1pPr algn="r">
              <a:defRPr/>
            </a:lvl1pPr>
          </a:lstStyle>
          <a:p>
            <a:fld id="{C7BCCE91-CFD3-4C8F-A244-0E9008D8B877}" type="slidenum">
              <a:rPr lang="nb-NO" smtClean="0"/>
              <a:pPr/>
              <a:t>‹#›</a:t>
            </a:fld>
            <a:endParaRPr lang="nb-NO"/>
          </a:p>
        </p:txBody>
      </p:sp>
      <p:pic>
        <p:nvPicPr>
          <p:cNvPr id="16" name="Picture 15" descr="Shape&#10;&#10;Description automatically generated with medium confidence">
            <a:extLst>
              <a:ext uri="{FF2B5EF4-FFF2-40B4-BE49-F238E27FC236}">
                <a16:creationId xmlns:a16="http://schemas.microsoft.com/office/drawing/2014/main" id="{201CF7AD-824F-DEA3-BA0D-DED26C84C27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681179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nholdsside bilde">
    <p:bg>
      <p:bgPr>
        <a:solidFill>
          <a:schemeClr val="bg2"/>
        </a:solidFill>
        <a:effectLst/>
      </p:bgPr>
    </p:bg>
    <p:spTree>
      <p:nvGrpSpPr>
        <p:cNvPr id="1" name=""/>
        <p:cNvGrpSpPr/>
        <p:nvPr/>
      </p:nvGrpSpPr>
      <p:grpSpPr>
        <a:xfrm>
          <a:off x="0" y="0"/>
          <a:ext cx="0" cy="0"/>
          <a:chOff x="0" y="0"/>
          <a:chExt cx="0" cy="0"/>
        </a:xfrm>
      </p:grpSpPr>
      <p:sp>
        <p:nvSpPr>
          <p:cNvPr id="15" name="Plassholder for tekst 10">
            <a:extLst>
              <a:ext uri="{FF2B5EF4-FFF2-40B4-BE49-F238E27FC236}">
                <a16:creationId xmlns:a16="http://schemas.microsoft.com/office/drawing/2014/main" id="{34308A67-3B32-400B-83AD-D25E29F8BC9C}"/>
              </a:ext>
            </a:extLst>
          </p:cNvPr>
          <p:cNvSpPr>
            <a:spLocks noGrp="1"/>
          </p:cNvSpPr>
          <p:nvPr>
            <p:ph type="body" sz="quarter" idx="18" hasCustomPrompt="1"/>
          </p:nvPr>
        </p:nvSpPr>
        <p:spPr>
          <a:xfrm>
            <a:off x="601749" y="1530385"/>
            <a:ext cx="5450138" cy="4582415"/>
          </a:xfrm>
          <a:prstGeom prst="rect">
            <a:avLst/>
          </a:prstGeom>
        </p:spPr>
        <p:txBody>
          <a:bodyPr lIns="0" tIns="0" rIns="0" bIns="0"/>
          <a:lstStyle/>
          <a:p>
            <a:pPr lvl="0"/>
            <a:r>
              <a:rPr lang="nb-NO"/>
              <a:t>Klikk for å redigere tekststiler i malen</a:t>
            </a:r>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nb-NO"/>
          </a:p>
        </p:txBody>
      </p:sp>
      <p:sp>
        <p:nvSpPr>
          <p:cNvPr id="6" name="Plassholder for bilde 5">
            <a:extLst>
              <a:ext uri="{FF2B5EF4-FFF2-40B4-BE49-F238E27FC236}">
                <a16:creationId xmlns:a16="http://schemas.microsoft.com/office/drawing/2014/main" id="{4149A4B0-9019-4AE0-80CA-F8431B47D857}"/>
              </a:ext>
            </a:extLst>
          </p:cNvPr>
          <p:cNvSpPr>
            <a:spLocks noGrp="1"/>
          </p:cNvSpPr>
          <p:nvPr>
            <p:ph type="pic" sz="quarter" idx="19" hasCustomPrompt="1"/>
          </p:nvPr>
        </p:nvSpPr>
        <p:spPr>
          <a:xfrm>
            <a:off x="6393279" y="0"/>
            <a:ext cx="5798721" cy="6858000"/>
          </a:xfrm>
        </p:spPr>
        <p:txBody>
          <a:bodyPr/>
          <a:lstStyle/>
          <a:p>
            <a:r>
              <a:rPr lang="en-GB" err="1"/>
              <a:t>Klikk</a:t>
            </a:r>
            <a:r>
              <a:rPr lang="en-GB"/>
              <a:t> </a:t>
            </a:r>
            <a:r>
              <a:rPr lang="en-GB" err="1"/>
              <a:t>på</a:t>
            </a:r>
            <a:r>
              <a:rPr lang="en-GB"/>
              <a:t> </a:t>
            </a:r>
            <a:r>
              <a:rPr lang="en-GB" err="1"/>
              <a:t>symbolet</a:t>
            </a:r>
            <a:r>
              <a:rPr lang="en-GB"/>
              <a:t> for </a:t>
            </a:r>
            <a:r>
              <a:rPr lang="en-GB" err="1"/>
              <a:t>å</a:t>
            </a:r>
            <a:r>
              <a:rPr lang="en-GB"/>
              <a:t> </a:t>
            </a:r>
            <a:r>
              <a:rPr lang="en-GB" err="1"/>
              <a:t>legge</a:t>
            </a:r>
            <a:r>
              <a:rPr lang="en-GB"/>
              <a:t> </a:t>
            </a:r>
            <a:r>
              <a:rPr lang="en-GB" err="1"/>
              <a:t>til</a:t>
            </a:r>
            <a:r>
              <a:rPr lang="en-GB"/>
              <a:t> </a:t>
            </a:r>
            <a:r>
              <a:rPr lang="en-GB" err="1"/>
              <a:t>bilde</a:t>
            </a:r>
            <a:endParaRPr lang="nb-NO"/>
          </a:p>
        </p:txBody>
      </p:sp>
      <p:sp>
        <p:nvSpPr>
          <p:cNvPr id="18" name="Plassholder for tekst 13">
            <a:extLst>
              <a:ext uri="{FF2B5EF4-FFF2-40B4-BE49-F238E27FC236}">
                <a16:creationId xmlns:a16="http://schemas.microsoft.com/office/drawing/2014/main" id="{93E52657-19AE-44CC-A8BB-968FF6E931E3}"/>
              </a:ext>
            </a:extLst>
          </p:cNvPr>
          <p:cNvSpPr>
            <a:spLocks noGrp="1"/>
          </p:cNvSpPr>
          <p:nvPr>
            <p:ph type="body" sz="quarter" idx="14" hasCustomPrompt="1"/>
          </p:nvPr>
        </p:nvSpPr>
        <p:spPr>
          <a:xfrm>
            <a:off x="6227716" y="3788882"/>
            <a:ext cx="156036" cy="2323918"/>
          </a:xfrm>
        </p:spPr>
        <p:txBody>
          <a:bodyPr vert="vert270"/>
          <a:lstStyle>
            <a:lvl1pPr>
              <a:buNone/>
              <a:defRPr sz="750">
                <a:solidFill>
                  <a:schemeClr val="tx1"/>
                </a:solidFill>
              </a:defRPr>
            </a:lvl1pPr>
            <a:lvl2pPr>
              <a:buNone/>
              <a:defRPr/>
            </a:lvl2pPr>
            <a:lvl3pPr>
              <a:buNone/>
              <a:defRPr/>
            </a:lvl3pPr>
          </a:lstStyle>
          <a:p>
            <a:pPr lvl="0"/>
            <a:r>
              <a:rPr lang="nb-NO"/>
              <a:t>Klikk for å skrive inn bildetekst</a:t>
            </a:r>
          </a:p>
        </p:txBody>
      </p:sp>
      <p:sp>
        <p:nvSpPr>
          <p:cNvPr id="3" name="Title 1">
            <a:extLst>
              <a:ext uri="{FF2B5EF4-FFF2-40B4-BE49-F238E27FC236}">
                <a16:creationId xmlns:a16="http://schemas.microsoft.com/office/drawing/2014/main" id="{3FAE1F5D-5D01-B694-D7D8-B765C8CE38FD}"/>
              </a:ext>
            </a:extLst>
          </p:cNvPr>
          <p:cNvSpPr>
            <a:spLocks noGrp="1"/>
          </p:cNvSpPr>
          <p:nvPr>
            <p:ph type="title" hasCustomPrompt="1"/>
          </p:nvPr>
        </p:nvSpPr>
        <p:spPr>
          <a:xfrm>
            <a:off x="601748" y="367200"/>
            <a:ext cx="5450138" cy="964268"/>
          </a:xfrm>
        </p:spPr>
        <p:txBody>
          <a:bodyPr anchor="b"/>
          <a:lstStyle>
            <a:lvl1pPr>
              <a:defRPr sz="3600" b="0"/>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pic>
        <p:nvPicPr>
          <p:cNvPr id="10" name="Picture 9" descr="Shape&#10;&#10;Description automatically generated with medium confidence">
            <a:extLst>
              <a:ext uri="{FF2B5EF4-FFF2-40B4-BE49-F238E27FC236}">
                <a16:creationId xmlns:a16="http://schemas.microsoft.com/office/drawing/2014/main" id="{0C1C8DB6-2E71-B7E9-69B8-B875A43BB16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1009560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nholdsside bilde uten tittel">
    <p:bg>
      <p:bgPr>
        <a:solidFill>
          <a:schemeClr val="bg2"/>
        </a:solidFill>
        <a:effectLst/>
      </p:bgPr>
    </p:bg>
    <p:spTree>
      <p:nvGrpSpPr>
        <p:cNvPr id="1" name=""/>
        <p:cNvGrpSpPr/>
        <p:nvPr/>
      </p:nvGrpSpPr>
      <p:grpSpPr>
        <a:xfrm>
          <a:off x="0" y="0"/>
          <a:ext cx="0" cy="0"/>
          <a:chOff x="0" y="0"/>
          <a:chExt cx="0" cy="0"/>
        </a:xfrm>
      </p:grpSpPr>
      <p:sp>
        <p:nvSpPr>
          <p:cNvPr id="5" name="Plassholder for tekst 10">
            <a:extLst>
              <a:ext uri="{FF2B5EF4-FFF2-40B4-BE49-F238E27FC236}">
                <a16:creationId xmlns:a16="http://schemas.microsoft.com/office/drawing/2014/main" id="{B34B148B-AAC8-25C0-90DC-29A7B221A2EB}"/>
              </a:ext>
            </a:extLst>
          </p:cNvPr>
          <p:cNvSpPr>
            <a:spLocks noGrp="1"/>
          </p:cNvSpPr>
          <p:nvPr>
            <p:ph type="body" sz="quarter" idx="18" hasCustomPrompt="1"/>
          </p:nvPr>
        </p:nvSpPr>
        <p:spPr>
          <a:xfrm>
            <a:off x="601749" y="607512"/>
            <a:ext cx="5450138" cy="5505289"/>
          </a:xfrm>
          <a:prstGeom prst="rect">
            <a:avLst/>
          </a:prstGeom>
        </p:spPr>
        <p:txBody>
          <a:bodyPr lIns="0" tIns="0" rIns="0" bIns="0"/>
          <a:lstStyle/>
          <a:p>
            <a:pPr lvl="0"/>
            <a:r>
              <a:rPr lang="nb-NO"/>
              <a:t>Klikk for å redigere tekststiler i malen</a:t>
            </a:r>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nb-NO"/>
          </a:p>
        </p:txBody>
      </p:sp>
      <p:sp>
        <p:nvSpPr>
          <p:cNvPr id="6" name="Plassholder for bilde 5">
            <a:extLst>
              <a:ext uri="{FF2B5EF4-FFF2-40B4-BE49-F238E27FC236}">
                <a16:creationId xmlns:a16="http://schemas.microsoft.com/office/drawing/2014/main" id="{866CD71E-813C-F743-D372-907C02BC0049}"/>
              </a:ext>
            </a:extLst>
          </p:cNvPr>
          <p:cNvSpPr>
            <a:spLocks noGrp="1"/>
          </p:cNvSpPr>
          <p:nvPr>
            <p:ph type="pic" sz="quarter" idx="19" hasCustomPrompt="1"/>
          </p:nvPr>
        </p:nvSpPr>
        <p:spPr>
          <a:xfrm>
            <a:off x="6393279" y="0"/>
            <a:ext cx="5798721" cy="6858000"/>
          </a:xfrm>
        </p:spPr>
        <p:txBody>
          <a:bodyPr/>
          <a:lstStyle/>
          <a:p>
            <a:r>
              <a:rPr lang="en-GB" err="1"/>
              <a:t>Klikk</a:t>
            </a:r>
            <a:r>
              <a:rPr lang="en-GB"/>
              <a:t> </a:t>
            </a:r>
            <a:r>
              <a:rPr lang="en-GB" err="1"/>
              <a:t>på</a:t>
            </a:r>
            <a:r>
              <a:rPr lang="en-GB"/>
              <a:t> </a:t>
            </a:r>
            <a:r>
              <a:rPr lang="en-GB" err="1"/>
              <a:t>symbolet</a:t>
            </a:r>
            <a:r>
              <a:rPr lang="en-GB"/>
              <a:t> for </a:t>
            </a:r>
            <a:r>
              <a:rPr lang="en-GB" err="1"/>
              <a:t>å</a:t>
            </a:r>
            <a:r>
              <a:rPr lang="en-GB"/>
              <a:t> </a:t>
            </a:r>
            <a:r>
              <a:rPr lang="en-GB" err="1"/>
              <a:t>legge</a:t>
            </a:r>
            <a:r>
              <a:rPr lang="en-GB"/>
              <a:t> </a:t>
            </a:r>
            <a:r>
              <a:rPr lang="en-GB" err="1"/>
              <a:t>til</a:t>
            </a:r>
            <a:r>
              <a:rPr lang="en-GB"/>
              <a:t> </a:t>
            </a:r>
            <a:r>
              <a:rPr lang="en-GB" err="1"/>
              <a:t>bilde</a:t>
            </a:r>
            <a:endParaRPr lang="nb-NO"/>
          </a:p>
        </p:txBody>
      </p:sp>
      <p:sp>
        <p:nvSpPr>
          <p:cNvPr id="7" name="Plassholder for tekst 13">
            <a:extLst>
              <a:ext uri="{FF2B5EF4-FFF2-40B4-BE49-F238E27FC236}">
                <a16:creationId xmlns:a16="http://schemas.microsoft.com/office/drawing/2014/main" id="{C8C750AA-6E79-755B-466B-213D1B2F7579}"/>
              </a:ext>
            </a:extLst>
          </p:cNvPr>
          <p:cNvSpPr>
            <a:spLocks noGrp="1"/>
          </p:cNvSpPr>
          <p:nvPr>
            <p:ph type="body" sz="quarter" idx="14" hasCustomPrompt="1"/>
          </p:nvPr>
        </p:nvSpPr>
        <p:spPr>
          <a:xfrm>
            <a:off x="6227716" y="3788882"/>
            <a:ext cx="156036" cy="2323918"/>
          </a:xfrm>
        </p:spPr>
        <p:txBody>
          <a:bodyPr vert="vert270"/>
          <a:lstStyle>
            <a:lvl1pPr>
              <a:buNone/>
              <a:defRPr sz="750">
                <a:solidFill>
                  <a:schemeClr val="tx1"/>
                </a:solidFill>
              </a:defRPr>
            </a:lvl1pPr>
            <a:lvl2pPr>
              <a:buNone/>
              <a:defRPr/>
            </a:lvl2pPr>
            <a:lvl3pPr>
              <a:buNone/>
              <a:defRPr/>
            </a:lvl3pPr>
          </a:lstStyle>
          <a:p>
            <a:pPr lvl="0"/>
            <a:r>
              <a:rPr lang="nb-NO"/>
              <a:t>Klikk for å skrive inn bildetekst</a:t>
            </a:r>
          </a:p>
        </p:txBody>
      </p:sp>
      <p:pic>
        <p:nvPicPr>
          <p:cNvPr id="2" name="Picture 1" descr="Shape&#10;&#10;Description automatically generated with medium confidence">
            <a:extLst>
              <a:ext uri="{FF2B5EF4-FFF2-40B4-BE49-F238E27FC236}">
                <a16:creationId xmlns:a16="http://schemas.microsoft.com/office/drawing/2014/main" id="{4B6C783C-EFEE-D03A-BBC7-428E1154992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Tree>
    <p:extLst>
      <p:ext uri="{BB962C8B-B14F-4D97-AF65-F5344CB8AC3E}">
        <p14:creationId xmlns:p14="http://schemas.microsoft.com/office/powerpoint/2010/main" val="2656421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logo 4">
    <p:bg>
      <p:bgPr>
        <a:solidFill>
          <a:srgbClr val="EADDFE"/>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E9C143F0-6D2D-16E2-A58D-A63D3AA95BBC}"/>
              </a:ext>
            </a:extLst>
          </p:cNvPr>
          <p:cNvSpPr>
            <a:spLocks noGrp="1"/>
          </p:cNvSpPr>
          <p:nvPr>
            <p:ph type="ftr" sz="quarter" idx="3"/>
          </p:nvPr>
        </p:nvSpPr>
        <p:spPr>
          <a:xfrm>
            <a:off x="4038600" y="6310052"/>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nb-NO"/>
          </a:p>
        </p:txBody>
      </p:sp>
      <p:sp>
        <p:nvSpPr>
          <p:cNvPr id="7" name="Date Placeholder 3">
            <a:extLst>
              <a:ext uri="{FF2B5EF4-FFF2-40B4-BE49-F238E27FC236}">
                <a16:creationId xmlns:a16="http://schemas.microsoft.com/office/drawing/2014/main" id="{ABAFFAFF-46DC-656F-AEDB-32B1E25D28BF}"/>
              </a:ext>
            </a:extLst>
          </p:cNvPr>
          <p:cNvSpPr>
            <a:spLocks noGrp="1"/>
          </p:cNvSpPr>
          <p:nvPr>
            <p:ph type="dt" sz="half" idx="2"/>
          </p:nvPr>
        </p:nvSpPr>
        <p:spPr>
          <a:xfrm>
            <a:off x="605575" y="6310052"/>
            <a:ext cx="2743200" cy="365125"/>
          </a:xfrm>
          <a:prstGeom prst="rect">
            <a:avLst/>
          </a:prstGeom>
        </p:spPr>
        <p:txBody>
          <a:bodyPr vert="horz" lIns="0" tIns="45720" rIns="91440" bIns="45720" rtlCol="0" anchor="ctr"/>
          <a:lstStyle>
            <a:lvl1pPr algn="l">
              <a:defRPr sz="1000">
                <a:solidFill>
                  <a:schemeClr val="tx1"/>
                </a:solidFill>
              </a:defRPr>
            </a:lvl1pPr>
          </a:lstStyle>
          <a:p>
            <a:endParaRPr lang="nb-NO"/>
          </a:p>
        </p:txBody>
      </p:sp>
      <p:pic>
        <p:nvPicPr>
          <p:cNvPr id="8" name="Picture 7" descr="Shape&#10;&#10;Description automatically generated with medium confidence">
            <a:extLst>
              <a:ext uri="{FF2B5EF4-FFF2-40B4-BE49-F238E27FC236}">
                <a16:creationId xmlns:a16="http://schemas.microsoft.com/office/drawing/2014/main" id="{BDACF1AF-E844-111B-F698-7640F58E6C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477" y="2110291"/>
            <a:ext cx="3976519" cy="1318709"/>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F82BC6CF-498C-954D-F23E-A24CAB92974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17798" y="6077198"/>
            <a:ext cx="1518226" cy="780802"/>
          </a:xfrm>
          <a:prstGeom prst="rect">
            <a:avLst/>
          </a:prstGeom>
        </p:spPr>
      </p:pic>
    </p:spTree>
    <p:extLst>
      <p:ext uri="{BB962C8B-B14F-4D97-AF65-F5344CB8AC3E}">
        <p14:creationId xmlns:p14="http://schemas.microsoft.com/office/powerpoint/2010/main" val="6543799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bredde bilde log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6D24899-3A63-EF62-AD1E-07A669A4ACDC}"/>
              </a:ext>
            </a:extLst>
          </p:cNvPr>
          <p:cNvSpPr>
            <a:spLocks noGrp="1"/>
          </p:cNvSpPr>
          <p:nvPr>
            <p:ph type="pic" sz="quarter" idx="10" hasCustomPrompt="1"/>
          </p:nvPr>
        </p:nvSpPr>
        <p:spPr>
          <a:xfrm>
            <a:off x="0" y="0"/>
            <a:ext cx="12192000" cy="6108015"/>
          </a:xfrm>
        </p:spPr>
        <p:txBody>
          <a:bodyPr/>
          <a:lstStyle/>
          <a:p>
            <a:r>
              <a:rPr lang="en-NO"/>
              <a:t>Klikk på symbolet for å legge til bilde</a:t>
            </a:r>
          </a:p>
        </p:txBody>
      </p:sp>
      <p:pic>
        <p:nvPicPr>
          <p:cNvPr id="8" name="Picture 7" descr="Shape&#10;&#10;Description automatically generated with medium confidence">
            <a:extLst>
              <a:ext uri="{FF2B5EF4-FFF2-40B4-BE49-F238E27FC236}">
                <a16:creationId xmlns:a16="http://schemas.microsoft.com/office/drawing/2014/main" id="{E9A8DF61-CAF2-8CAD-7577-7A814DEE2B2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5380" y="6173370"/>
            <a:ext cx="1393739" cy="462197"/>
          </a:xfrm>
          <a:prstGeom prst="rect">
            <a:avLst/>
          </a:prstGeom>
        </p:spPr>
      </p:pic>
      <p:sp>
        <p:nvSpPr>
          <p:cNvPr id="11" name="Plassholder for tekst 13">
            <a:extLst>
              <a:ext uri="{FF2B5EF4-FFF2-40B4-BE49-F238E27FC236}">
                <a16:creationId xmlns:a16="http://schemas.microsoft.com/office/drawing/2014/main" id="{49D4B3ED-E778-6501-5A33-7BAD1B7C451F}"/>
              </a:ext>
            </a:extLst>
          </p:cNvPr>
          <p:cNvSpPr>
            <a:spLocks noGrp="1"/>
          </p:cNvSpPr>
          <p:nvPr>
            <p:ph type="body" sz="quarter" idx="14" hasCustomPrompt="1"/>
          </p:nvPr>
        </p:nvSpPr>
        <p:spPr>
          <a:xfrm rot="5400000">
            <a:off x="8524610" y="3523167"/>
            <a:ext cx="365125" cy="5938895"/>
          </a:xfrm>
        </p:spPr>
        <p:txBody>
          <a:bodyPr vert="vert270"/>
          <a:lstStyle>
            <a:lvl1pPr>
              <a:buNone/>
              <a:defRPr sz="750">
                <a:solidFill>
                  <a:schemeClr val="tx1"/>
                </a:solidFill>
              </a:defRPr>
            </a:lvl1pPr>
            <a:lvl2pPr>
              <a:buNone/>
              <a:defRPr/>
            </a:lvl2pPr>
            <a:lvl3pPr>
              <a:buNone/>
              <a:defRPr/>
            </a:lvl3pPr>
          </a:lstStyle>
          <a:p>
            <a:pPr lvl="0"/>
            <a:r>
              <a:rPr lang="nb-NO"/>
              <a:t>Klikk for å skrive inn bildetekst</a:t>
            </a:r>
          </a:p>
        </p:txBody>
      </p:sp>
    </p:spTree>
    <p:extLst>
      <p:ext uri="{BB962C8B-B14F-4D97-AF65-F5344CB8AC3E}">
        <p14:creationId xmlns:p14="http://schemas.microsoft.com/office/powerpoint/2010/main" val="3598646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bredde bild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6492275-1A8A-47C2-C1B8-5D9E66E8B5C2}"/>
              </a:ext>
            </a:extLst>
          </p:cNvPr>
          <p:cNvSpPr>
            <a:spLocks noGrp="1"/>
          </p:cNvSpPr>
          <p:nvPr>
            <p:ph type="pic" sz="quarter" idx="10" hasCustomPrompt="1"/>
          </p:nvPr>
        </p:nvSpPr>
        <p:spPr>
          <a:xfrm>
            <a:off x="0" y="0"/>
            <a:ext cx="12192000" cy="6858000"/>
          </a:xfrm>
        </p:spPr>
        <p:txBody>
          <a:bodyPr/>
          <a:lstStyle/>
          <a:p>
            <a:r>
              <a:rPr lang="en-NO"/>
              <a:t>Klikk på symbolet for å legge til bilde</a:t>
            </a:r>
          </a:p>
        </p:txBody>
      </p:sp>
    </p:spTree>
    <p:extLst>
      <p:ext uri="{BB962C8B-B14F-4D97-AF65-F5344CB8AC3E}">
        <p14:creationId xmlns:p14="http://schemas.microsoft.com/office/powerpoint/2010/main" val="1586095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logo 3">
    <p:bg>
      <p:bgPr>
        <a:solidFill>
          <a:srgbClr val="E8FEB9"/>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1BCF33AC-3F88-598B-E20D-DB1A16547063}"/>
              </a:ext>
            </a:extLst>
          </p:cNvPr>
          <p:cNvSpPr>
            <a:spLocks noGrp="1"/>
          </p:cNvSpPr>
          <p:nvPr>
            <p:ph type="ftr" sz="quarter" idx="3"/>
          </p:nvPr>
        </p:nvSpPr>
        <p:spPr>
          <a:xfrm>
            <a:off x="4038600" y="6310052"/>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nb-NO"/>
          </a:p>
        </p:txBody>
      </p:sp>
      <p:sp>
        <p:nvSpPr>
          <p:cNvPr id="7" name="Date Placeholder 3">
            <a:extLst>
              <a:ext uri="{FF2B5EF4-FFF2-40B4-BE49-F238E27FC236}">
                <a16:creationId xmlns:a16="http://schemas.microsoft.com/office/drawing/2014/main" id="{61CE197A-5544-D0E3-C063-B1F1E9B2D98E}"/>
              </a:ext>
            </a:extLst>
          </p:cNvPr>
          <p:cNvSpPr>
            <a:spLocks noGrp="1"/>
          </p:cNvSpPr>
          <p:nvPr>
            <p:ph type="dt" sz="half" idx="2"/>
          </p:nvPr>
        </p:nvSpPr>
        <p:spPr>
          <a:xfrm>
            <a:off x="605575" y="6310052"/>
            <a:ext cx="2743200" cy="365125"/>
          </a:xfrm>
          <a:prstGeom prst="rect">
            <a:avLst/>
          </a:prstGeom>
        </p:spPr>
        <p:txBody>
          <a:bodyPr vert="horz" lIns="0" tIns="45720" rIns="91440" bIns="45720" rtlCol="0" anchor="ctr"/>
          <a:lstStyle>
            <a:lvl1pPr algn="l">
              <a:defRPr sz="1000">
                <a:solidFill>
                  <a:schemeClr val="tx1"/>
                </a:solidFill>
              </a:defRPr>
            </a:lvl1pPr>
          </a:lstStyle>
          <a:p>
            <a:endParaRPr lang="nb-NO"/>
          </a:p>
        </p:txBody>
      </p:sp>
      <p:pic>
        <p:nvPicPr>
          <p:cNvPr id="8" name="Picture 7" descr="Shape&#10;&#10;Description automatically generated with medium confidence">
            <a:extLst>
              <a:ext uri="{FF2B5EF4-FFF2-40B4-BE49-F238E27FC236}">
                <a16:creationId xmlns:a16="http://schemas.microsoft.com/office/drawing/2014/main" id="{22F9A07C-891D-8BC3-9556-F90F8D02B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477" y="2110291"/>
            <a:ext cx="3976519" cy="1318709"/>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D99AF939-0635-7063-4D7A-AA13FBB17E0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17798" y="6077198"/>
            <a:ext cx="1518226" cy="780802"/>
          </a:xfrm>
          <a:prstGeom prst="rect">
            <a:avLst/>
          </a:prstGeom>
        </p:spPr>
      </p:pic>
    </p:spTree>
    <p:extLst>
      <p:ext uri="{BB962C8B-B14F-4D97-AF65-F5344CB8AC3E}">
        <p14:creationId xmlns:p14="http://schemas.microsoft.com/office/powerpoint/2010/main" val="164682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logo 5">
    <p:bg>
      <p:bgPr>
        <a:solidFill>
          <a:schemeClr val="tx2"/>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B5F5F6D7-4EEF-394F-753B-AECEF4EE2A93}"/>
              </a:ext>
            </a:extLst>
          </p:cNvPr>
          <p:cNvSpPr>
            <a:spLocks noGrp="1"/>
          </p:cNvSpPr>
          <p:nvPr>
            <p:ph type="ftr" sz="quarter" idx="3"/>
          </p:nvPr>
        </p:nvSpPr>
        <p:spPr>
          <a:xfrm>
            <a:off x="4038600" y="6310052"/>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nb-NO"/>
          </a:p>
        </p:txBody>
      </p:sp>
      <p:sp>
        <p:nvSpPr>
          <p:cNvPr id="4" name="Date Placeholder 3">
            <a:extLst>
              <a:ext uri="{FF2B5EF4-FFF2-40B4-BE49-F238E27FC236}">
                <a16:creationId xmlns:a16="http://schemas.microsoft.com/office/drawing/2014/main" id="{B43E0ED0-497F-F764-C285-A79C341D9962}"/>
              </a:ext>
            </a:extLst>
          </p:cNvPr>
          <p:cNvSpPr>
            <a:spLocks noGrp="1"/>
          </p:cNvSpPr>
          <p:nvPr>
            <p:ph type="dt" sz="half" idx="2"/>
          </p:nvPr>
        </p:nvSpPr>
        <p:spPr>
          <a:xfrm>
            <a:off x="605575" y="6310052"/>
            <a:ext cx="2743200" cy="365125"/>
          </a:xfrm>
          <a:prstGeom prst="rect">
            <a:avLst/>
          </a:prstGeom>
        </p:spPr>
        <p:txBody>
          <a:bodyPr vert="horz" lIns="0" tIns="45720" rIns="91440" bIns="45720" rtlCol="0" anchor="ctr"/>
          <a:lstStyle>
            <a:lvl1pPr algn="l">
              <a:defRPr sz="1000">
                <a:solidFill>
                  <a:schemeClr val="bg1"/>
                </a:solidFill>
              </a:defRPr>
            </a:lvl1pPr>
          </a:lstStyle>
          <a:p>
            <a:endParaRPr lang="nb-NO"/>
          </a:p>
        </p:txBody>
      </p:sp>
      <p:pic>
        <p:nvPicPr>
          <p:cNvPr id="9" name="Picture 8" descr="Graphical user interface, text&#10;&#10;Description automatically generated">
            <a:extLst>
              <a:ext uri="{FF2B5EF4-FFF2-40B4-BE49-F238E27FC236}">
                <a16:creationId xmlns:a16="http://schemas.microsoft.com/office/drawing/2014/main" id="{12E301E6-5911-EC68-AB76-4755CBB003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477" y="2110291"/>
            <a:ext cx="3962962" cy="1317600"/>
          </a:xfrm>
          <a:prstGeom prst="rect">
            <a:avLst/>
          </a:prstGeom>
        </p:spPr>
      </p:pic>
      <p:pic>
        <p:nvPicPr>
          <p:cNvPr id="2" name="Picture 1" descr="Logo, company name&#10;&#10;Description automatically generated">
            <a:extLst>
              <a:ext uri="{FF2B5EF4-FFF2-40B4-BE49-F238E27FC236}">
                <a16:creationId xmlns:a16="http://schemas.microsoft.com/office/drawing/2014/main" id="{8EC4D906-AB27-C8C3-0EFF-D154AE123B5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17024" y="6076800"/>
            <a:ext cx="1519000" cy="781200"/>
          </a:xfrm>
          <a:prstGeom prst="rect">
            <a:avLst/>
          </a:prstGeom>
        </p:spPr>
      </p:pic>
    </p:spTree>
    <p:extLst>
      <p:ext uri="{BB962C8B-B14F-4D97-AF65-F5344CB8AC3E}">
        <p14:creationId xmlns:p14="http://schemas.microsoft.com/office/powerpoint/2010/main" val="269029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logo/bilde 1">
    <p:bg>
      <p:bgPr>
        <a:solidFill>
          <a:schemeClr val="bg2"/>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1AA7D945-C5DE-AFD8-B5BA-94C8457A338B}"/>
              </a:ext>
            </a:extLst>
          </p:cNvPr>
          <p:cNvSpPr>
            <a:spLocks noGrp="1"/>
          </p:cNvSpPr>
          <p:nvPr>
            <p:ph type="pic" sz="quarter" idx="10" hasCustomPrompt="1"/>
          </p:nvPr>
        </p:nvSpPr>
        <p:spPr>
          <a:xfrm>
            <a:off x="3788229" y="1897793"/>
            <a:ext cx="7798195" cy="3671999"/>
          </a:xfrm>
        </p:spPr>
        <p:txBody>
          <a:bodyPr/>
          <a:lstStyle/>
          <a:p>
            <a:r>
              <a:rPr lang="en-NO"/>
              <a:t>Klikk for å legge til bilde</a:t>
            </a:r>
          </a:p>
        </p:txBody>
      </p:sp>
      <p:sp>
        <p:nvSpPr>
          <p:cNvPr id="7" name="Date Placeholder 3">
            <a:extLst>
              <a:ext uri="{FF2B5EF4-FFF2-40B4-BE49-F238E27FC236}">
                <a16:creationId xmlns:a16="http://schemas.microsoft.com/office/drawing/2014/main" id="{0A39BD83-6B21-397E-6FF5-B3F0723E3C12}"/>
              </a:ext>
            </a:extLst>
          </p:cNvPr>
          <p:cNvSpPr>
            <a:spLocks noGrp="1"/>
          </p:cNvSpPr>
          <p:nvPr>
            <p:ph type="dt" sz="half" idx="2"/>
          </p:nvPr>
        </p:nvSpPr>
        <p:spPr>
          <a:xfrm>
            <a:off x="3788229" y="6310052"/>
            <a:ext cx="1371600" cy="365125"/>
          </a:xfrm>
          <a:prstGeom prst="rect">
            <a:avLst/>
          </a:prstGeom>
        </p:spPr>
        <p:txBody>
          <a:bodyPr vert="horz" lIns="0" tIns="45720" rIns="91440" bIns="45720" rtlCol="0" anchor="ctr"/>
          <a:lstStyle>
            <a:lvl1pPr algn="l">
              <a:defRPr sz="1000">
                <a:solidFill>
                  <a:schemeClr val="tx1"/>
                </a:solidFill>
              </a:defRPr>
            </a:lvl1pPr>
          </a:lstStyle>
          <a:p>
            <a:endParaRPr lang="nb-NO"/>
          </a:p>
        </p:txBody>
      </p:sp>
      <p:sp>
        <p:nvSpPr>
          <p:cNvPr id="8" name="Footer Placeholder 4">
            <a:extLst>
              <a:ext uri="{FF2B5EF4-FFF2-40B4-BE49-F238E27FC236}">
                <a16:creationId xmlns:a16="http://schemas.microsoft.com/office/drawing/2014/main" id="{7686A527-FE09-37A6-E45B-A4E17C2D24BD}"/>
              </a:ext>
            </a:extLst>
          </p:cNvPr>
          <p:cNvSpPr>
            <a:spLocks noGrp="1"/>
          </p:cNvSpPr>
          <p:nvPr>
            <p:ph type="ftr" sz="quarter" idx="3"/>
          </p:nvPr>
        </p:nvSpPr>
        <p:spPr>
          <a:xfrm>
            <a:off x="5737725" y="6310052"/>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nb-NO"/>
          </a:p>
        </p:txBody>
      </p:sp>
      <p:pic>
        <p:nvPicPr>
          <p:cNvPr id="9" name="Picture 8">
            <a:extLst>
              <a:ext uri="{FF2B5EF4-FFF2-40B4-BE49-F238E27FC236}">
                <a16:creationId xmlns:a16="http://schemas.microsoft.com/office/drawing/2014/main" id="{952FEA5F-3D90-F3DF-8FCC-647F5D5AAB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05576" y="1440576"/>
            <a:ext cx="3924406" cy="4570808"/>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324BA2FA-9355-45BA-E430-B0503474631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6554"/>
          <a:stretch/>
        </p:blipFill>
        <p:spPr>
          <a:xfrm>
            <a:off x="604800" y="5911355"/>
            <a:ext cx="1571567" cy="734250"/>
          </a:xfrm>
          <a:prstGeom prst="rect">
            <a:avLst/>
          </a:prstGeom>
        </p:spPr>
      </p:pic>
      <p:sp>
        <p:nvSpPr>
          <p:cNvPr id="11" name="Title 1">
            <a:extLst>
              <a:ext uri="{FF2B5EF4-FFF2-40B4-BE49-F238E27FC236}">
                <a16:creationId xmlns:a16="http://schemas.microsoft.com/office/drawing/2014/main" id="{8CC8C514-445A-A1C7-0B2E-8FB1E309C483}"/>
              </a:ext>
            </a:extLst>
          </p:cNvPr>
          <p:cNvSpPr>
            <a:spLocks noGrp="1"/>
          </p:cNvSpPr>
          <p:nvPr>
            <p:ph type="title" hasCustomPrompt="1"/>
          </p:nvPr>
        </p:nvSpPr>
        <p:spPr>
          <a:xfrm>
            <a:off x="605576" y="362429"/>
            <a:ext cx="10980848" cy="1325563"/>
          </a:xfrm>
        </p:spPr>
        <p:txBody>
          <a:bodyPr lIns="0" tIns="0" rIns="0" bIns="0"/>
          <a:lstStyle>
            <a:lvl1pPr algn="l">
              <a:defRPr>
                <a:solidFill>
                  <a:schemeClr val="tx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pic>
        <p:nvPicPr>
          <p:cNvPr id="4" name="Picture 3" descr="Shape&#10;&#10;Description automatically generated with medium confidence">
            <a:extLst>
              <a:ext uri="{FF2B5EF4-FFF2-40B4-BE49-F238E27FC236}">
                <a16:creationId xmlns:a16="http://schemas.microsoft.com/office/drawing/2014/main" id="{65FA9A75-30B5-8B95-72C1-0E14D36919A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17798" y="6077198"/>
            <a:ext cx="1518226" cy="780802"/>
          </a:xfrm>
          <a:prstGeom prst="rect">
            <a:avLst/>
          </a:prstGeom>
        </p:spPr>
      </p:pic>
    </p:spTree>
    <p:extLst>
      <p:ext uri="{BB962C8B-B14F-4D97-AF65-F5344CB8AC3E}">
        <p14:creationId xmlns:p14="http://schemas.microsoft.com/office/powerpoint/2010/main" val="2101291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logo/bilde 2">
    <p:bg>
      <p:bgPr>
        <a:solidFill>
          <a:srgbClr val="FFEADD"/>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AE397AA-586B-F8C9-613E-62A7FB892902}"/>
              </a:ext>
            </a:extLst>
          </p:cNvPr>
          <p:cNvSpPr>
            <a:spLocks noGrp="1"/>
          </p:cNvSpPr>
          <p:nvPr>
            <p:ph type="pic" sz="quarter" idx="10" hasCustomPrompt="1"/>
          </p:nvPr>
        </p:nvSpPr>
        <p:spPr>
          <a:xfrm>
            <a:off x="3788229" y="1897793"/>
            <a:ext cx="7798195" cy="3671999"/>
          </a:xfrm>
        </p:spPr>
        <p:txBody>
          <a:bodyPr/>
          <a:lstStyle/>
          <a:p>
            <a:r>
              <a:rPr lang="en-NO"/>
              <a:t>Klikk for å legge til bilde</a:t>
            </a:r>
          </a:p>
        </p:txBody>
      </p:sp>
      <p:sp>
        <p:nvSpPr>
          <p:cNvPr id="12" name="Date Placeholder 3">
            <a:extLst>
              <a:ext uri="{FF2B5EF4-FFF2-40B4-BE49-F238E27FC236}">
                <a16:creationId xmlns:a16="http://schemas.microsoft.com/office/drawing/2014/main" id="{95AD3540-AF0F-FA9C-FDB1-5E911E71BFA6}"/>
              </a:ext>
            </a:extLst>
          </p:cNvPr>
          <p:cNvSpPr>
            <a:spLocks noGrp="1"/>
          </p:cNvSpPr>
          <p:nvPr>
            <p:ph type="dt" sz="half" idx="2"/>
          </p:nvPr>
        </p:nvSpPr>
        <p:spPr>
          <a:xfrm>
            <a:off x="3788229" y="6310052"/>
            <a:ext cx="1371600" cy="365125"/>
          </a:xfrm>
          <a:prstGeom prst="rect">
            <a:avLst/>
          </a:prstGeom>
        </p:spPr>
        <p:txBody>
          <a:bodyPr vert="horz" lIns="0" tIns="45720" rIns="91440" bIns="45720" rtlCol="0" anchor="ctr"/>
          <a:lstStyle>
            <a:lvl1pPr algn="l">
              <a:defRPr sz="1000">
                <a:solidFill>
                  <a:schemeClr val="tx1"/>
                </a:solidFill>
              </a:defRPr>
            </a:lvl1pPr>
          </a:lstStyle>
          <a:p>
            <a:endParaRPr lang="nb-NO"/>
          </a:p>
        </p:txBody>
      </p:sp>
      <p:sp>
        <p:nvSpPr>
          <p:cNvPr id="13" name="Footer Placeholder 4">
            <a:extLst>
              <a:ext uri="{FF2B5EF4-FFF2-40B4-BE49-F238E27FC236}">
                <a16:creationId xmlns:a16="http://schemas.microsoft.com/office/drawing/2014/main" id="{52F15FCE-DE0C-F132-B8B9-0CC50D56E96D}"/>
              </a:ext>
            </a:extLst>
          </p:cNvPr>
          <p:cNvSpPr>
            <a:spLocks noGrp="1"/>
          </p:cNvSpPr>
          <p:nvPr>
            <p:ph type="ftr" sz="quarter" idx="3"/>
          </p:nvPr>
        </p:nvSpPr>
        <p:spPr>
          <a:xfrm>
            <a:off x="5737725" y="6310052"/>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nb-NO"/>
          </a:p>
        </p:txBody>
      </p:sp>
      <p:pic>
        <p:nvPicPr>
          <p:cNvPr id="15" name="Picture 14">
            <a:extLst>
              <a:ext uri="{FF2B5EF4-FFF2-40B4-BE49-F238E27FC236}">
                <a16:creationId xmlns:a16="http://schemas.microsoft.com/office/drawing/2014/main" id="{04E87853-3249-6D68-52FC-F95FAF2660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05576" y="1440576"/>
            <a:ext cx="3924406" cy="4570808"/>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10CCFC39-389E-FC03-4B98-330195266443}"/>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6554"/>
          <a:stretch/>
        </p:blipFill>
        <p:spPr>
          <a:xfrm>
            <a:off x="604800" y="5911355"/>
            <a:ext cx="1571567" cy="734250"/>
          </a:xfrm>
          <a:prstGeom prst="rect">
            <a:avLst/>
          </a:prstGeom>
        </p:spPr>
      </p:pic>
      <p:sp>
        <p:nvSpPr>
          <p:cNvPr id="8" name="Title 1">
            <a:extLst>
              <a:ext uri="{FF2B5EF4-FFF2-40B4-BE49-F238E27FC236}">
                <a16:creationId xmlns:a16="http://schemas.microsoft.com/office/drawing/2014/main" id="{C29C17CC-764D-FDB6-85E3-11421F4F9242}"/>
              </a:ext>
            </a:extLst>
          </p:cNvPr>
          <p:cNvSpPr>
            <a:spLocks noGrp="1"/>
          </p:cNvSpPr>
          <p:nvPr>
            <p:ph type="title" hasCustomPrompt="1"/>
          </p:nvPr>
        </p:nvSpPr>
        <p:spPr>
          <a:xfrm>
            <a:off x="605576" y="362429"/>
            <a:ext cx="10980848" cy="1325563"/>
          </a:xfrm>
        </p:spPr>
        <p:txBody>
          <a:bodyPr lIns="0" tIns="0" rIns="0" bIns="0"/>
          <a:lstStyle>
            <a:lvl1pPr algn="l">
              <a:defRPr>
                <a:solidFill>
                  <a:schemeClr val="tx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pic>
        <p:nvPicPr>
          <p:cNvPr id="4" name="Picture 3" descr="Shape&#10;&#10;Description automatically generated with medium confidence">
            <a:extLst>
              <a:ext uri="{FF2B5EF4-FFF2-40B4-BE49-F238E27FC236}">
                <a16:creationId xmlns:a16="http://schemas.microsoft.com/office/drawing/2014/main" id="{566C08DD-0945-AF9D-115D-0FF71C3513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17798" y="6077198"/>
            <a:ext cx="1518226" cy="780802"/>
          </a:xfrm>
          <a:prstGeom prst="rect">
            <a:avLst/>
          </a:prstGeom>
        </p:spPr>
      </p:pic>
    </p:spTree>
    <p:extLst>
      <p:ext uri="{BB962C8B-B14F-4D97-AF65-F5344CB8AC3E}">
        <p14:creationId xmlns:p14="http://schemas.microsoft.com/office/powerpoint/2010/main" val="4250796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logo/bilde 4">
    <p:bg>
      <p:bgPr>
        <a:solidFill>
          <a:srgbClr val="EADDFE"/>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2489EDD5-5184-E550-E61B-BAE670FA66B7}"/>
              </a:ext>
            </a:extLst>
          </p:cNvPr>
          <p:cNvSpPr>
            <a:spLocks noGrp="1"/>
          </p:cNvSpPr>
          <p:nvPr>
            <p:ph type="pic" sz="quarter" idx="10" hasCustomPrompt="1"/>
          </p:nvPr>
        </p:nvSpPr>
        <p:spPr>
          <a:xfrm>
            <a:off x="3788229" y="1897793"/>
            <a:ext cx="7798195" cy="3671999"/>
          </a:xfrm>
        </p:spPr>
        <p:txBody>
          <a:bodyPr/>
          <a:lstStyle/>
          <a:p>
            <a:r>
              <a:rPr lang="en-NO"/>
              <a:t>Klikk for å legge til bilde</a:t>
            </a:r>
          </a:p>
        </p:txBody>
      </p:sp>
      <p:sp>
        <p:nvSpPr>
          <p:cNvPr id="7" name="Date Placeholder 3">
            <a:extLst>
              <a:ext uri="{FF2B5EF4-FFF2-40B4-BE49-F238E27FC236}">
                <a16:creationId xmlns:a16="http://schemas.microsoft.com/office/drawing/2014/main" id="{B3563874-2560-7DF6-F794-07A3AFA42598}"/>
              </a:ext>
            </a:extLst>
          </p:cNvPr>
          <p:cNvSpPr>
            <a:spLocks noGrp="1"/>
          </p:cNvSpPr>
          <p:nvPr>
            <p:ph type="dt" sz="half" idx="2"/>
          </p:nvPr>
        </p:nvSpPr>
        <p:spPr>
          <a:xfrm>
            <a:off x="3788229" y="6310052"/>
            <a:ext cx="1371600" cy="365125"/>
          </a:xfrm>
          <a:prstGeom prst="rect">
            <a:avLst/>
          </a:prstGeom>
        </p:spPr>
        <p:txBody>
          <a:bodyPr vert="horz" lIns="0" tIns="45720" rIns="91440" bIns="45720" rtlCol="0" anchor="ctr"/>
          <a:lstStyle>
            <a:lvl1pPr algn="l">
              <a:defRPr sz="1000">
                <a:solidFill>
                  <a:schemeClr val="tx1"/>
                </a:solidFill>
              </a:defRPr>
            </a:lvl1pPr>
          </a:lstStyle>
          <a:p>
            <a:endParaRPr lang="nb-NO"/>
          </a:p>
        </p:txBody>
      </p:sp>
      <p:sp>
        <p:nvSpPr>
          <p:cNvPr id="8" name="Footer Placeholder 4">
            <a:extLst>
              <a:ext uri="{FF2B5EF4-FFF2-40B4-BE49-F238E27FC236}">
                <a16:creationId xmlns:a16="http://schemas.microsoft.com/office/drawing/2014/main" id="{006658EE-80A1-4F96-781E-F0E800C7F75C}"/>
              </a:ext>
            </a:extLst>
          </p:cNvPr>
          <p:cNvSpPr>
            <a:spLocks noGrp="1"/>
          </p:cNvSpPr>
          <p:nvPr>
            <p:ph type="ftr" sz="quarter" idx="3"/>
          </p:nvPr>
        </p:nvSpPr>
        <p:spPr>
          <a:xfrm>
            <a:off x="5737725" y="6310052"/>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nb-NO"/>
          </a:p>
        </p:txBody>
      </p:sp>
      <p:pic>
        <p:nvPicPr>
          <p:cNvPr id="9" name="Picture 8">
            <a:extLst>
              <a:ext uri="{FF2B5EF4-FFF2-40B4-BE49-F238E27FC236}">
                <a16:creationId xmlns:a16="http://schemas.microsoft.com/office/drawing/2014/main" id="{97F1866B-75F7-D945-48DC-09638B5FA5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05576" y="1440576"/>
            <a:ext cx="3924406" cy="4570808"/>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C8F2091D-351F-698D-E0B4-E5F1ABCB0E84}"/>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6554"/>
          <a:stretch/>
        </p:blipFill>
        <p:spPr>
          <a:xfrm>
            <a:off x="604800" y="5911355"/>
            <a:ext cx="1571567" cy="734250"/>
          </a:xfrm>
          <a:prstGeom prst="rect">
            <a:avLst/>
          </a:prstGeom>
        </p:spPr>
      </p:pic>
      <p:sp>
        <p:nvSpPr>
          <p:cNvPr id="11" name="Title 1">
            <a:extLst>
              <a:ext uri="{FF2B5EF4-FFF2-40B4-BE49-F238E27FC236}">
                <a16:creationId xmlns:a16="http://schemas.microsoft.com/office/drawing/2014/main" id="{DFE3DE01-0176-7CC9-9F9F-E359A961A9AE}"/>
              </a:ext>
            </a:extLst>
          </p:cNvPr>
          <p:cNvSpPr>
            <a:spLocks noGrp="1"/>
          </p:cNvSpPr>
          <p:nvPr>
            <p:ph type="title" hasCustomPrompt="1"/>
          </p:nvPr>
        </p:nvSpPr>
        <p:spPr>
          <a:xfrm>
            <a:off x="605576" y="362429"/>
            <a:ext cx="10980848" cy="1325563"/>
          </a:xfrm>
        </p:spPr>
        <p:txBody>
          <a:bodyPr lIns="0" tIns="0" rIns="0" bIns="0"/>
          <a:lstStyle>
            <a:lvl1pPr algn="l">
              <a:defRPr>
                <a:solidFill>
                  <a:schemeClr val="tx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pic>
        <p:nvPicPr>
          <p:cNvPr id="2" name="Picture 1" descr="Shape&#10;&#10;Description automatically generated with medium confidence">
            <a:extLst>
              <a:ext uri="{FF2B5EF4-FFF2-40B4-BE49-F238E27FC236}">
                <a16:creationId xmlns:a16="http://schemas.microsoft.com/office/drawing/2014/main" id="{10AADF49-45F5-FC10-600B-4CBF3DAF18D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17798" y="6077198"/>
            <a:ext cx="1518226" cy="780802"/>
          </a:xfrm>
          <a:prstGeom prst="rect">
            <a:avLst/>
          </a:prstGeom>
        </p:spPr>
      </p:pic>
    </p:spTree>
    <p:extLst>
      <p:ext uri="{BB962C8B-B14F-4D97-AF65-F5344CB8AC3E}">
        <p14:creationId xmlns:p14="http://schemas.microsoft.com/office/powerpoint/2010/main" val="2702610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logo/bilde 3">
    <p:bg>
      <p:bgPr>
        <a:solidFill>
          <a:srgbClr val="E8FEB9"/>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2AB46DB2-B7C0-001A-C35D-3D087921F409}"/>
              </a:ext>
            </a:extLst>
          </p:cNvPr>
          <p:cNvSpPr>
            <a:spLocks noGrp="1"/>
          </p:cNvSpPr>
          <p:nvPr>
            <p:ph type="pic" sz="quarter" idx="10" hasCustomPrompt="1"/>
          </p:nvPr>
        </p:nvSpPr>
        <p:spPr>
          <a:xfrm>
            <a:off x="3788229" y="1897793"/>
            <a:ext cx="7798195" cy="3671999"/>
          </a:xfrm>
        </p:spPr>
        <p:txBody>
          <a:bodyPr/>
          <a:lstStyle/>
          <a:p>
            <a:r>
              <a:rPr lang="en-NO"/>
              <a:t>Klikk for å legge til bilde</a:t>
            </a:r>
          </a:p>
        </p:txBody>
      </p:sp>
      <p:sp>
        <p:nvSpPr>
          <p:cNvPr id="7" name="Date Placeholder 3">
            <a:extLst>
              <a:ext uri="{FF2B5EF4-FFF2-40B4-BE49-F238E27FC236}">
                <a16:creationId xmlns:a16="http://schemas.microsoft.com/office/drawing/2014/main" id="{D06D6984-1A43-49F9-2EA8-1DD917BC0662}"/>
              </a:ext>
            </a:extLst>
          </p:cNvPr>
          <p:cNvSpPr>
            <a:spLocks noGrp="1"/>
          </p:cNvSpPr>
          <p:nvPr>
            <p:ph type="dt" sz="half" idx="2"/>
          </p:nvPr>
        </p:nvSpPr>
        <p:spPr>
          <a:xfrm>
            <a:off x="3788229" y="6310052"/>
            <a:ext cx="1371600" cy="365125"/>
          </a:xfrm>
          <a:prstGeom prst="rect">
            <a:avLst/>
          </a:prstGeom>
        </p:spPr>
        <p:txBody>
          <a:bodyPr vert="horz" lIns="0" tIns="45720" rIns="91440" bIns="45720" rtlCol="0" anchor="ctr"/>
          <a:lstStyle>
            <a:lvl1pPr algn="l">
              <a:defRPr sz="1000">
                <a:solidFill>
                  <a:schemeClr val="tx1"/>
                </a:solidFill>
              </a:defRPr>
            </a:lvl1pPr>
          </a:lstStyle>
          <a:p>
            <a:endParaRPr lang="nb-NO"/>
          </a:p>
        </p:txBody>
      </p:sp>
      <p:sp>
        <p:nvSpPr>
          <p:cNvPr id="8" name="Footer Placeholder 4">
            <a:extLst>
              <a:ext uri="{FF2B5EF4-FFF2-40B4-BE49-F238E27FC236}">
                <a16:creationId xmlns:a16="http://schemas.microsoft.com/office/drawing/2014/main" id="{2AB7CFDB-26BF-9F41-B9D3-3798EF12B4C0}"/>
              </a:ext>
            </a:extLst>
          </p:cNvPr>
          <p:cNvSpPr>
            <a:spLocks noGrp="1"/>
          </p:cNvSpPr>
          <p:nvPr>
            <p:ph type="ftr" sz="quarter" idx="3"/>
          </p:nvPr>
        </p:nvSpPr>
        <p:spPr>
          <a:xfrm>
            <a:off x="5737725" y="6310052"/>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nb-NO"/>
          </a:p>
        </p:txBody>
      </p:sp>
      <p:pic>
        <p:nvPicPr>
          <p:cNvPr id="9" name="Picture 8">
            <a:extLst>
              <a:ext uri="{FF2B5EF4-FFF2-40B4-BE49-F238E27FC236}">
                <a16:creationId xmlns:a16="http://schemas.microsoft.com/office/drawing/2014/main" id="{15D989CE-6F64-735F-8E27-26C86A9876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05576" y="1440576"/>
            <a:ext cx="3924406" cy="4570808"/>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321D0C6F-4858-DD27-0B6B-A8F1B850E91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6554"/>
          <a:stretch/>
        </p:blipFill>
        <p:spPr>
          <a:xfrm>
            <a:off x="604800" y="5911355"/>
            <a:ext cx="1571567" cy="734250"/>
          </a:xfrm>
          <a:prstGeom prst="rect">
            <a:avLst/>
          </a:prstGeom>
        </p:spPr>
      </p:pic>
      <p:sp>
        <p:nvSpPr>
          <p:cNvPr id="11" name="Title 1">
            <a:extLst>
              <a:ext uri="{FF2B5EF4-FFF2-40B4-BE49-F238E27FC236}">
                <a16:creationId xmlns:a16="http://schemas.microsoft.com/office/drawing/2014/main" id="{96A11587-810F-FEFE-347F-233ECA7AD8AD}"/>
              </a:ext>
            </a:extLst>
          </p:cNvPr>
          <p:cNvSpPr>
            <a:spLocks noGrp="1"/>
          </p:cNvSpPr>
          <p:nvPr>
            <p:ph type="title" hasCustomPrompt="1"/>
          </p:nvPr>
        </p:nvSpPr>
        <p:spPr>
          <a:xfrm>
            <a:off x="605576" y="362429"/>
            <a:ext cx="10980848" cy="1325563"/>
          </a:xfrm>
        </p:spPr>
        <p:txBody>
          <a:bodyPr lIns="0" tIns="0" rIns="0" bIns="0"/>
          <a:lstStyle>
            <a:lvl1pPr algn="l">
              <a:defRPr>
                <a:solidFill>
                  <a:schemeClr val="tx1"/>
                </a:solidFill>
              </a:defRPr>
            </a:lvl1pPr>
          </a:lstStyle>
          <a:p>
            <a:r>
              <a:rPr lang="en-GB" err="1"/>
              <a:t>Klikk</a:t>
            </a:r>
            <a:r>
              <a:rPr lang="en-GB"/>
              <a:t> for </a:t>
            </a:r>
            <a:r>
              <a:rPr lang="en-GB" err="1"/>
              <a:t>å</a:t>
            </a:r>
            <a:r>
              <a:rPr lang="en-GB"/>
              <a:t> </a:t>
            </a:r>
            <a:r>
              <a:rPr lang="en-GB" err="1"/>
              <a:t>redigere</a:t>
            </a:r>
            <a:r>
              <a:rPr lang="en-GB"/>
              <a:t> </a:t>
            </a:r>
            <a:r>
              <a:rPr lang="en-GB" err="1"/>
              <a:t>tittel</a:t>
            </a:r>
            <a:endParaRPr lang="en-US"/>
          </a:p>
        </p:txBody>
      </p:sp>
      <p:pic>
        <p:nvPicPr>
          <p:cNvPr id="4" name="Picture 3" descr="Shape&#10;&#10;Description automatically generated with medium confidence">
            <a:extLst>
              <a:ext uri="{FF2B5EF4-FFF2-40B4-BE49-F238E27FC236}">
                <a16:creationId xmlns:a16="http://schemas.microsoft.com/office/drawing/2014/main" id="{A8C543D5-0C2E-AB86-8FB7-F4ED772A513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17798" y="6077198"/>
            <a:ext cx="1518226" cy="780802"/>
          </a:xfrm>
          <a:prstGeom prst="rect">
            <a:avLst/>
          </a:prstGeom>
        </p:spPr>
      </p:pic>
    </p:spTree>
    <p:extLst>
      <p:ext uri="{BB962C8B-B14F-4D97-AF65-F5344CB8AC3E}">
        <p14:creationId xmlns:p14="http://schemas.microsoft.com/office/powerpoint/2010/main" val="3201286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5575" y="365127"/>
            <a:ext cx="10982826" cy="1325563"/>
          </a:xfrm>
          <a:prstGeom prst="rect">
            <a:avLst/>
          </a:prstGeom>
        </p:spPr>
        <p:txBody>
          <a:bodyPr vert="horz" lIns="0" tIns="0" rIns="0" bIns="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604800" y="1756800"/>
            <a:ext cx="10983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605575" y="6310052"/>
            <a:ext cx="2743200" cy="365125"/>
          </a:xfrm>
          <a:prstGeom prst="rect">
            <a:avLst/>
          </a:prstGeom>
        </p:spPr>
        <p:txBody>
          <a:bodyPr vert="horz" lIns="0" tIns="45720" rIns="91440" bIns="45720" rtlCol="0" anchor="ctr"/>
          <a:lstStyle>
            <a:lvl1pPr algn="l">
              <a:defRPr sz="1000">
                <a:solidFill>
                  <a:schemeClr val="tx1"/>
                </a:solidFill>
              </a:defRPr>
            </a:lvl1pPr>
          </a:lstStyle>
          <a:p>
            <a:r>
              <a:rPr lang="nb-NO"/>
              <a:t>Date</a:t>
            </a:r>
          </a:p>
        </p:txBody>
      </p:sp>
      <p:sp>
        <p:nvSpPr>
          <p:cNvPr id="8" name="Footer Placeholder 4">
            <a:extLst>
              <a:ext uri="{FF2B5EF4-FFF2-40B4-BE49-F238E27FC236}">
                <a16:creationId xmlns:a16="http://schemas.microsoft.com/office/drawing/2014/main" id="{1774DB89-51F6-1BB9-F6C1-7F874B69E340}"/>
              </a:ext>
            </a:extLst>
          </p:cNvPr>
          <p:cNvSpPr>
            <a:spLocks noGrp="1"/>
          </p:cNvSpPr>
          <p:nvPr>
            <p:ph type="ftr" sz="quarter" idx="3"/>
          </p:nvPr>
        </p:nvSpPr>
        <p:spPr>
          <a:xfrm>
            <a:off x="4038600" y="6310052"/>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nb-NO"/>
          </a:p>
        </p:txBody>
      </p:sp>
    </p:spTree>
    <p:extLst>
      <p:ext uri="{BB962C8B-B14F-4D97-AF65-F5344CB8AC3E}">
        <p14:creationId xmlns:p14="http://schemas.microsoft.com/office/powerpoint/2010/main" val="963757325"/>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93" r:id="rId3"/>
    <p:sldLayoutId id="2147483691" r:id="rId4"/>
    <p:sldLayoutId id="2147483683" r:id="rId5"/>
    <p:sldLayoutId id="2147483689" r:id="rId6"/>
    <p:sldLayoutId id="2147483684" r:id="rId7"/>
    <p:sldLayoutId id="2147483695" r:id="rId8"/>
    <p:sldLayoutId id="2147483692" r:id="rId9"/>
    <p:sldLayoutId id="2147483686" r:id="rId10"/>
    <p:sldLayoutId id="2147483687" r:id="rId11"/>
    <p:sldLayoutId id="2147483696" r:id="rId12"/>
    <p:sldLayoutId id="2147483673" r:id="rId13"/>
    <p:sldLayoutId id="2147483698" r:id="rId14"/>
    <p:sldLayoutId id="2147483697" r:id="rId15"/>
    <p:sldLayoutId id="2147483699" r:id="rId16"/>
    <p:sldLayoutId id="2147483700" r:id="rId17"/>
    <p:sldLayoutId id="2147483688" r:id="rId18"/>
    <p:sldLayoutId id="2147483702" r:id="rId19"/>
    <p:sldLayoutId id="2147483701" r:id="rId20"/>
    <p:sldLayoutId id="2147483703" r:id="rId21"/>
    <p:sldLayoutId id="2147483664" r:id="rId22"/>
    <p:sldLayoutId id="2147483705" r:id="rId23"/>
    <p:sldLayoutId id="2147483677" r:id="rId24"/>
    <p:sldLayoutId id="2147483706" r:id="rId25"/>
    <p:sldLayoutId id="2147483665" r:id="rId26"/>
    <p:sldLayoutId id="2147483707" r:id="rId27"/>
    <p:sldLayoutId id="2147483675" r:id="rId28"/>
    <p:sldLayoutId id="2147483708" r:id="rId29"/>
    <p:sldLayoutId id="2147483690" r:id="rId30"/>
    <p:sldLayoutId id="2147483704" r:id="rId31"/>
  </p:sldLayoutIdLst>
  <p:hf hdr="0" ftr="0" dt="0"/>
  <p:txStyles>
    <p:titleStyle>
      <a:lvl1pPr algn="l" defTabSz="914355"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69875" indent="-269875" algn="l" defTabSz="914355" rtl="0" eaLnBrk="1" latinLnBrk="0" hangingPunct="1">
        <a:lnSpc>
          <a:spcPct val="90000"/>
        </a:lnSpc>
        <a:spcBef>
          <a:spcPts val="1000"/>
        </a:spcBef>
        <a:buFont typeface="Calibri" panose="020F0502020204030204" pitchFamily="34" charset="0"/>
        <a:buChar char="●"/>
        <a:defRPr sz="1750" kern="1200">
          <a:solidFill>
            <a:schemeClr val="tx1"/>
          </a:solidFill>
          <a:latin typeface="+mn-lt"/>
          <a:ea typeface="+mn-ea"/>
          <a:cs typeface="+mn-cs"/>
        </a:defRPr>
      </a:lvl1pPr>
      <a:lvl2pPr marL="538163" indent="-266700" algn="l" defTabSz="914355" rtl="0" eaLnBrk="1" latinLnBrk="0" hangingPunct="1">
        <a:lnSpc>
          <a:spcPct val="90000"/>
        </a:lnSpc>
        <a:spcBef>
          <a:spcPts val="500"/>
        </a:spcBef>
        <a:buFont typeface="Calibri" panose="020F0502020204030204" pitchFamily="34" charset="0"/>
        <a:buChar char="●"/>
        <a:defRPr sz="1750" kern="1200">
          <a:solidFill>
            <a:schemeClr val="tx1"/>
          </a:solidFill>
          <a:latin typeface="+mn-lt"/>
          <a:ea typeface="+mn-ea"/>
          <a:cs typeface="+mn-cs"/>
        </a:defRPr>
      </a:lvl2pPr>
      <a:lvl3pPr marL="809625" indent="-271463" algn="l" defTabSz="914355" rtl="0" eaLnBrk="1" latinLnBrk="0" hangingPunct="1">
        <a:lnSpc>
          <a:spcPct val="90000"/>
        </a:lnSpc>
        <a:spcBef>
          <a:spcPts val="500"/>
        </a:spcBef>
        <a:buFont typeface="Calibri" panose="020F0502020204030204" pitchFamily="34" charset="0"/>
        <a:buChar char="●"/>
        <a:defRPr sz="1750" kern="1200">
          <a:solidFill>
            <a:schemeClr val="tx1"/>
          </a:solidFill>
          <a:latin typeface="+mn-lt"/>
          <a:ea typeface="+mn-ea"/>
          <a:cs typeface="+mn-cs"/>
        </a:defRPr>
      </a:lvl3pPr>
      <a:lvl4pPr marL="1076325" indent="-266700" algn="l" defTabSz="914355" rtl="0" eaLnBrk="1" latinLnBrk="0" hangingPunct="1">
        <a:lnSpc>
          <a:spcPct val="90000"/>
        </a:lnSpc>
        <a:spcBef>
          <a:spcPts val="500"/>
        </a:spcBef>
        <a:buFont typeface="Calibri" panose="020F0502020204030204" pitchFamily="34" charset="0"/>
        <a:buChar char="●"/>
        <a:defRPr sz="1750" kern="1200">
          <a:solidFill>
            <a:schemeClr val="tx1"/>
          </a:solidFill>
          <a:latin typeface="+mn-lt"/>
          <a:ea typeface="+mn-ea"/>
          <a:cs typeface="+mn-cs"/>
        </a:defRPr>
      </a:lvl4pPr>
      <a:lvl5pPr marL="1347788" indent="-271463" algn="l" defTabSz="914355" rtl="0" eaLnBrk="1" latinLnBrk="0" hangingPunct="1">
        <a:lnSpc>
          <a:spcPct val="90000"/>
        </a:lnSpc>
        <a:spcBef>
          <a:spcPts val="500"/>
        </a:spcBef>
        <a:buFont typeface="Calibri" panose="020F0502020204030204" pitchFamily="34" charset="0"/>
        <a:buChar char="●"/>
        <a:defRPr sz="175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miljostatus.miljodirektoratet.no/tema/klima/" TargetMode="External"/><Relationship Id="rId7" Type="http://schemas.openxmlformats.org/officeDocument/2006/relationships/hyperlink" Target="http://www.ssb.no/arbeid-og-lonn/sysselsetting/artikler/over-150-000-jobber-i-oljebransjen"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hyperlink" Target="https://www.faktisk.no/artikler/z25rp/hvor-fattig-var-norge-for-hundre-ar-siden" TargetMode="External"/><Relationship Id="rId5" Type="http://schemas.openxmlformats.org/officeDocument/2006/relationships/hyperlink" Target="https://ung.forskning.no/olje-og-gass-teknologi-okonomi/hadde-norge-vaert-fattig-uten-olje/1246347" TargetMode="External"/><Relationship Id="rId4" Type="http://schemas.openxmlformats.org/officeDocument/2006/relationships/hyperlink" Target="https://miljostatus.miljodirektoratet.no/tema/klima/klimaendringer-i-norg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jpe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forskning.no/klima-mat/kortreist-mat-betyr-lite-for-klimaet/1644232"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hyperlink" Target="https://miljostatus.miljodirektoratet.no/tema/hav-og-kyst/fiskeoppdrett/" TargetMode="External"/><Relationship Id="rId4" Type="http://schemas.openxmlformats.org/officeDocument/2006/relationships/hyperlink" Target="http://www.regjeringen.no/no/tema/klima-og-miljo/naturmangfold/innsiktsartikler-naturmangfold/rovvilt-og-rovviltforvaltning/id2076779/"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hi.no/hi/nyheter/2023/januar/havbunnsmineraler-horing" TargetMode="External"/><Relationship Id="rId3" Type="http://schemas.openxmlformats.org/officeDocument/2006/relationships/hyperlink" Target="https://www.fairphone.com/en/impact/fair-materials/" TargetMode="External"/><Relationship Id="rId7" Type="http://schemas.openxmlformats.org/officeDocument/2006/relationships/hyperlink" Target="https://www.uio.no/om/aktuelt/universitetsplassen/nyheter/2023/gruvedrift-pa-havbunnen.html"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hyperlink" Target="http://www.sintef.no/siste-nytt/2021/havbunnsmineraler-trengs-gjenvinning-blir-ikke-nok/" TargetMode="External"/><Relationship Id="rId5" Type="http://schemas.openxmlformats.org/officeDocument/2006/relationships/hyperlink" Target="https://www.sgu.se/en/mineral-resources/critical-raw-materials/" TargetMode="External"/><Relationship Id="rId4" Type="http://schemas.openxmlformats.org/officeDocument/2006/relationships/hyperlink" Target="http://www.snl.no/sjeldne_jordarter" TargetMode="External"/><Relationship Id="rId9" Type="http://schemas.openxmlformats.org/officeDocument/2006/relationships/hyperlink" Target="https://www.klimaoslo.no/2023/10/19/garanti-pa-reparasjon-av-elektronik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ADD"/>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3382BC8-43DE-73A9-7B2F-EC275C137D76}"/>
              </a:ext>
            </a:extLst>
          </p:cNvPr>
          <p:cNvSpPr>
            <a:spLocks noGrp="1"/>
          </p:cNvSpPr>
          <p:nvPr>
            <p:ph type="pic" sz="quarter" idx="10"/>
          </p:nvPr>
        </p:nvSpPr>
        <p:spPr/>
      </p:sp>
      <p:sp>
        <p:nvSpPr>
          <p:cNvPr id="3" name="Title 2">
            <a:extLst>
              <a:ext uri="{FF2B5EF4-FFF2-40B4-BE49-F238E27FC236}">
                <a16:creationId xmlns:a16="http://schemas.microsoft.com/office/drawing/2014/main" id="{0028EE64-1445-E2E3-A803-D2BF852F6A8E}"/>
              </a:ext>
            </a:extLst>
          </p:cNvPr>
          <p:cNvSpPr>
            <a:spLocks noGrp="1"/>
          </p:cNvSpPr>
          <p:nvPr>
            <p:ph type="title"/>
          </p:nvPr>
        </p:nvSpPr>
        <p:spPr/>
        <p:txBody>
          <a:bodyPr/>
          <a:lstStyle/>
          <a:p>
            <a:r>
              <a:rPr lang="nb-NO" dirty="0">
                <a:ea typeface="+mj-lt"/>
                <a:cs typeface="+mj-lt"/>
              </a:rPr>
              <a:t>Etterarbeid for Klimabesøk</a:t>
            </a:r>
          </a:p>
        </p:txBody>
      </p:sp>
      <p:pic>
        <p:nvPicPr>
          <p:cNvPr id="5" name="Picture Placeholder 1">
            <a:extLst>
              <a:ext uri="{FF2B5EF4-FFF2-40B4-BE49-F238E27FC236}">
                <a16:creationId xmlns:a16="http://schemas.microsoft.com/office/drawing/2014/main" id="{519754A2-A051-942F-1182-BC40149502F3}"/>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3785848" y="1895412"/>
            <a:ext cx="7798195" cy="3671999"/>
          </a:xfrm>
          <a:prstGeom prst="rect">
            <a:avLst/>
          </a:prstGeom>
        </p:spPr>
      </p:pic>
      <p:sp>
        <p:nvSpPr>
          <p:cNvPr id="8" name="Text Placeholder 4">
            <a:extLst>
              <a:ext uri="{FF2B5EF4-FFF2-40B4-BE49-F238E27FC236}">
                <a16:creationId xmlns:a16="http://schemas.microsoft.com/office/drawing/2014/main" id="{02B78C74-9714-4885-5A82-030622246374}"/>
              </a:ext>
            </a:extLst>
          </p:cNvPr>
          <p:cNvSpPr txBox="1">
            <a:spLocks/>
          </p:cNvSpPr>
          <p:nvPr/>
        </p:nvSpPr>
        <p:spPr>
          <a:xfrm rot="5400000">
            <a:off x="10345136" y="4570610"/>
            <a:ext cx="156036" cy="2323918"/>
          </a:xfrm>
          <a:prstGeom prst="rect">
            <a:avLst/>
          </a:prstGeom>
        </p:spPr>
        <p:txBody>
          <a:bodyPr vert="vert270" lIns="0" tIns="0" rIns="0" bIns="0" rtlCol="0" anchor="t">
            <a:normAutofit/>
          </a:bodyPr>
          <a:lstStyle>
            <a:lvl1pPr marL="269875" indent="-269875" algn="l" defTabSz="914355" rtl="0" eaLnBrk="1" latinLnBrk="0" hangingPunct="1">
              <a:lnSpc>
                <a:spcPct val="90000"/>
              </a:lnSpc>
              <a:spcBef>
                <a:spcPts val="1000"/>
              </a:spcBef>
              <a:buFont typeface="Calibri" panose="020F0502020204030204" pitchFamily="34" charset="0"/>
              <a:buNone/>
              <a:defRPr sz="750" kern="1200">
                <a:solidFill>
                  <a:schemeClr val="tx1"/>
                </a:solidFill>
                <a:latin typeface="+mn-lt"/>
                <a:ea typeface="+mn-ea"/>
                <a:cs typeface="+mn-cs"/>
              </a:defRPr>
            </a:lvl1pPr>
            <a:lvl2pPr marL="538163" indent="-266700" algn="l" defTabSz="914355" rtl="0" eaLnBrk="1" latinLnBrk="0" hangingPunct="1">
              <a:lnSpc>
                <a:spcPct val="90000"/>
              </a:lnSpc>
              <a:spcBef>
                <a:spcPts val="500"/>
              </a:spcBef>
              <a:buFont typeface="Calibri" panose="020F0502020204030204" pitchFamily="34" charset="0"/>
              <a:buNone/>
              <a:defRPr sz="1750" kern="1200">
                <a:solidFill>
                  <a:schemeClr val="tx1"/>
                </a:solidFill>
                <a:latin typeface="+mn-lt"/>
                <a:ea typeface="+mn-ea"/>
                <a:cs typeface="+mn-cs"/>
              </a:defRPr>
            </a:lvl2pPr>
            <a:lvl3pPr marL="809625" indent="-271463" algn="l" defTabSz="914355" rtl="0" eaLnBrk="1" latinLnBrk="0" hangingPunct="1">
              <a:lnSpc>
                <a:spcPct val="90000"/>
              </a:lnSpc>
              <a:spcBef>
                <a:spcPts val="500"/>
              </a:spcBef>
              <a:buFont typeface="Calibri" panose="020F0502020204030204" pitchFamily="34" charset="0"/>
              <a:buNone/>
              <a:defRPr sz="1750" kern="1200">
                <a:solidFill>
                  <a:schemeClr val="tx1"/>
                </a:solidFill>
                <a:latin typeface="+mn-lt"/>
                <a:ea typeface="+mn-ea"/>
                <a:cs typeface="+mn-cs"/>
              </a:defRPr>
            </a:lvl3pPr>
            <a:lvl4pPr marL="1076325" indent="-266700" algn="l" defTabSz="914355" rtl="0" eaLnBrk="1" latinLnBrk="0" hangingPunct="1">
              <a:lnSpc>
                <a:spcPct val="90000"/>
              </a:lnSpc>
              <a:spcBef>
                <a:spcPts val="500"/>
              </a:spcBef>
              <a:buFont typeface="Calibri" panose="020F0502020204030204" pitchFamily="34" charset="0"/>
              <a:buChar char="●"/>
              <a:defRPr sz="1750" kern="1200">
                <a:solidFill>
                  <a:schemeClr val="tx1"/>
                </a:solidFill>
                <a:latin typeface="+mn-lt"/>
                <a:ea typeface="+mn-ea"/>
                <a:cs typeface="+mn-cs"/>
              </a:defRPr>
            </a:lvl4pPr>
            <a:lvl5pPr marL="1347788" indent="-271463" algn="l" defTabSz="914355" rtl="0" eaLnBrk="1" latinLnBrk="0" hangingPunct="1">
              <a:lnSpc>
                <a:spcPct val="90000"/>
              </a:lnSpc>
              <a:spcBef>
                <a:spcPts val="500"/>
              </a:spcBef>
              <a:buFont typeface="Calibri" panose="020F0502020204030204" pitchFamily="34" charset="0"/>
              <a:buChar char="●"/>
              <a:defRPr sz="175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nb-NO" dirty="0">
                <a:ea typeface="+mn-lt"/>
                <a:cs typeface="+mn-lt"/>
              </a:rPr>
              <a:t>Foto: Naturhistorisk museum</a:t>
            </a:r>
            <a:endParaRPr lang="en-US" dirty="0">
              <a:ea typeface="+mn-lt"/>
              <a:cs typeface="+mn-lt"/>
            </a:endParaRPr>
          </a:p>
          <a:p>
            <a:pPr algn="r"/>
            <a:endParaRPr lang="en-US">
              <a:cs typeface="Arial"/>
            </a:endParaRPr>
          </a:p>
        </p:txBody>
      </p:sp>
    </p:spTree>
    <p:extLst>
      <p:ext uri="{BB962C8B-B14F-4D97-AF65-F5344CB8AC3E}">
        <p14:creationId xmlns:p14="http://schemas.microsoft.com/office/powerpoint/2010/main" val="3151917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FE269-AB26-2682-8073-6EB20DCAB03E}"/>
              </a:ext>
            </a:extLst>
          </p:cNvPr>
          <p:cNvSpPr>
            <a:spLocks noGrp="1"/>
          </p:cNvSpPr>
          <p:nvPr>
            <p:ph type="title"/>
          </p:nvPr>
        </p:nvSpPr>
        <p:spPr>
          <a:xfrm>
            <a:off x="571175" y="313463"/>
            <a:ext cx="6183586" cy="951021"/>
          </a:xfrm>
        </p:spPr>
        <p:txBody>
          <a:bodyPr/>
          <a:lstStyle/>
          <a:p>
            <a:pPr algn="l"/>
            <a:r>
              <a:rPr lang="nb-NO">
                <a:cs typeface="Arial"/>
              </a:rPr>
              <a:t>Kildetips til tema olje</a:t>
            </a:r>
          </a:p>
        </p:txBody>
      </p:sp>
      <p:sp>
        <p:nvSpPr>
          <p:cNvPr id="7" name="Text Placeholder 1">
            <a:extLst>
              <a:ext uri="{FF2B5EF4-FFF2-40B4-BE49-F238E27FC236}">
                <a16:creationId xmlns:a16="http://schemas.microsoft.com/office/drawing/2014/main" id="{694AAA23-AB44-1AF5-A039-6E3B43ED2F82}"/>
              </a:ext>
            </a:extLst>
          </p:cNvPr>
          <p:cNvSpPr txBox="1">
            <a:spLocks/>
          </p:cNvSpPr>
          <p:nvPr/>
        </p:nvSpPr>
        <p:spPr>
          <a:xfrm>
            <a:off x="569658" y="1485553"/>
            <a:ext cx="10574592" cy="4685737"/>
          </a:xfrm>
          <a:prstGeom prst="rect">
            <a:avLst/>
          </a:prstGeom>
        </p:spPr>
        <p:txBody>
          <a:bodyPr vert="horz" lIns="0" tIns="0" rIns="0" bIns="0" rtlCol="0" anchor="t">
            <a:normAutofit/>
          </a:bodyPr>
          <a:lstStyle>
            <a:lvl1pPr marL="0" indent="0" algn="ctr" defTabSz="914355" rtl="0" eaLnBrk="1" latinLnBrk="0" hangingPunct="1">
              <a:lnSpc>
                <a:spcPct val="90000"/>
              </a:lnSpc>
              <a:spcBef>
                <a:spcPts val="1000"/>
              </a:spcBef>
              <a:buFont typeface="Calibri" panose="020F0502020204030204" pitchFamily="34" charset="0"/>
              <a:buNone/>
              <a:defRPr sz="1750" b="0" kern="1200">
                <a:solidFill>
                  <a:schemeClr val="tx1"/>
                </a:solidFill>
                <a:latin typeface="+mn-lt"/>
                <a:ea typeface="+mn-ea"/>
                <a:cs typeface="+mn-cs"/>
              </a:defRPr>
            </a:lvl1pPr>
            <a:lvl2pPr marL="457177" indent="0" algn="l" defTabSz="914355" rtl="0" eaLnBrk="1" latinLnBrk="0" hangingPunct="1">
              <a:lnSpc>
                <a:spcPct val="90000"/>
              </a:lnSpc>
              <a:spcBef>
                <a:spcPts val="500"/>
              </a:spcBef>
              <a:buFont typeface="Calibri" panose="020F0502020204030204" pitchFamily="34" charset="0"/>
              <a:buNone/>
              <a:defRPr sz="1400" kern="1200">
                <a:solidFill>
                  <a:schemeClr val="tx1"/>
                </a:solidFill>
                <a:latin typeface="+mn-lt"/>
                <a:ea typeface="+mn-ea"/>
                <a:cs typeface="+mn-cs"/>
              </a:defRPr>
            </a:lvl2pPr>
            <a:lvl3pPr marL="914355" indent="0" algn="l" defTabSz="914355" rtl="0" eaLnBrk="1" latinLnBrk="0" hangingPunct="1">
              <a:lnSpc>
                <a:spcPct val="90000"/>
              </a:lnSpc>
              <a:spcBef>
                <a:spcPts val="500"/>
              </a:spcBef>
              <a:buFont typeface="Calibri" panose="020F0502020204030204" pitchFamily="34" charset="0"/>
              <a:buNone/>
              <a:defRPr sz="1200" kern="1200">
                <a:solidFill>
                  <a:schemeClr val="tx1"/>
                </a:solidFill>
                <a:latin typeface="+mn-lt"/>
                <a:ea typeface="+mn-ea"/>
                <a:cs typeface="+mn-cs"/>
              </a:defRPr>
            </a:lvl3pPr>
            <a:lvl4pPr marL="1371532"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4pPr>
            <a:lvl5pPr marL="1828709"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5pPr>
            <a:lvl6pPr marL="2285886"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063"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240"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417"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gn="l">
              <a:buFont typeface="Arial" panose="020F0502020204030204" pitchFamily="34" charset="0"/>
              <a:buChar char="•"/>
            </a:pPr>
            <a:r>
              <a:rPr lang="nb-NO" sz="2400" dirty="0">
                <a:ea typeface="+mn-lt"/>
                <a:cs typeface="+mn-lt"/>
              </a:rPr>
              <a:t>Miljødirektoratet: </a:t>
            </a:r>
            <a:r>
              <a:rPr lang="nb-NO" sz="2400" dirty="0">
                <a:ea typeface="+mn-lt"/>
                <a:cs typeface="+mn-lt"/>
                <a:hlinkClick r:id="rId3"/>
              </a:rPr>
              <a:t>Klima</a:t>
            </a:r>
            <a:r>
              <a:rPr lang="nb-NO" sz="2400" dirty="0">
                <a:ea typeface="+mn-lt"/>
                <a:cs typeface="+mn-lt"/>
              </a:rPr>
              <a:t> og </a:t>
            </a:r>
            <a:r>
              <a:rPr lang="nb-NO" sz="2400" dirty="0">
                <a:ea typeface="+mn-lt"/>
                <a:cs typeface="+mn-lt"/>
                <a:hlinkClick r:id="rId4"/>
              </a:rPr>
              <a:t>klimaendringer i Norge</a:t>
            </a:r>
            <a:r>
              <a:rPr lang="nb-NO" sz="2400" dirty="0">
                <a:ea typeface="+mn-lt"/>
                <a:cs typeface="+mn-lt"/>
              </a:rPr>
              <a:t> (Hvor store er klimagassutslippene og hvor kommer de fra?)</a:t>
            </a:r>
            <a:endParaRPr lang="nb-NO" sz="2400" dirty="0">
              <a:cs typeface="Arial"/>
            </a:endParaRPr>
          </a:p>
          <a:p>
            <a:pPr marL="285750" indent="-285750" algn="l">
              <a:buFont typeface="Arial" panose="020B0604020202020204" pitchFamily="34" charset="0"/>
              <a:buChar char="•"/>
            </a:pPr>
            <a:endParaRPr lang="nb-NO">
              <a:cs typeface="Arial"/>
            </a:endParaRPr>
          </a:p>
          <a:p>
            <a:pPr marL="342900" indent="-342900" algn="l">
              <a:buFont typeface="Arial" panose="020F0502020204030204" pitchFamily="34" charset="0"/>
              <a:buChar char="•"/>
            </a:pPr>
            <a:r>
              <a:rPr lang="nb-NO" sz="2400" dirty="0">
                <a:ea typeface="+mn-lt"/>
                <a:cs typeface="+mn-lt"/>
              </a:rPr>
              <a:t>Ung.forskning.no: </a:t>
            </a:r>
            <a:r>
              <a:rPr lang="nb-NO" sz="2400" dirty="0">
                <a:ea typeface="+mn-lt"/>
                <a:cs typeface="+mn-lt"/>
                <a:hlinkClick r:id="rId5"/>
              </a:rPr>
              <a:t>Hadde Norge vært fattig uten olje?</a:t>
            </a:r>
            <a:r>
              <a:rPr lang="nb-NO" sz="2400" dirty="0">
                <a:ea typeface="+mn-lt"/>
                <a:cs typeface="+mn-lt"/>
              </a:rPr>
              <a:t> (8.- og 9. trinn) </a:t>
            </a:r>
            <a:endParaRPr lang="nb-NO" dirty="0">
              <a:cs typeface="Arial"/>
            </a:endParaRPr>
          </a:p>
          <a:p>
            <a:pPr marL="342900" indent="-342900" algn="l">
              <a:buFont typeface="Arial" panose="020F0502020204030204" pitchFamily="34" charset="0"/>
              <a:buChar char="•"/>
            </a:pPr>
            <a:r>
              <a:rPr lang="nb-NO" sz="2400" dirty="0">
                <a:ea typeface="+mn-lt"/>
                <a:cs typeface="+mn-lt"/>
              </a:rPr>
              <a:t>Faktisk.no: </a:t>
            </a:r>
            <a:r>
              <a:rPr lang="nb-NO" sz="2400" dirty="0">
                <a:ea typeface="+mn-lt"/>
                <a:cs typeface="+mn-lt"/>
                <a:hlinkClick r:id="rId6"/>
              </a:rPr>
              <a:t>Hvor fattig var Norge for hundre år siden?</a:t>
            </a:r>
            <a:r>
              <a:rPr lang="nb-NO" sz="2400" dirty="0">
                <a:ea typeface="+mn-lt"/>
                <a:cs typeface="+mn-lt"/>
              </a:rPr>
              <a:t> (10. trinn og vgs.)</a:t>
            </a:r>
            <a:endParaRPr lang="nb-NO" dirty="0">
              <a:cs typeface="Arial"/>
            </a:endParaRPr>
          </a:p>
          <a:p>
            <a:pPr marL="285750" indent="-285750" algn="l">
              <a:buFont typeface="Arial" panose="020B0604020202020204" pitchFamily="34" charset="0"/>
              <a:buChar char="•"/>
            </a:pPr>
            <a:endParaRPr lang="nb-NO">
              <a:cs typeface="Arial"/>
            </a:endParaRPr>
          </a:p>
          <a:p>
            <a:pPr marL="342900" indent="-342900" algn="l">
              <a:buFont typeface="Arial" panose="020F0502020204030204" pitchFamily="34" charset="0"/>
              <a:buChar char="•"/>
            </a:pPr>
            <a:r>
              <a:rPr lang="nb-NO" sz="2400" dirty="0">
                <a:ea typeface="+mn-lt"/>
                <a:cs typeface="+mn-lt"/>
              </a:rPr>
              <a:t>Statistisk sentralbyrå: </a:t>
            </a:r>
            <a:r>
              <a:rPr lang="nb-NO" sz="2400" dirty="0">
                <a:ea typeface="+mn-lt"/>
                <a:cs typeface="+mn-lt"/>
                <a:hlinkClick r:id="rId7"/>
              </a:rPr>
              <a:t>Over 150 000 jobber i oljebransjen</a:t>
            </a:r>
            <a:endParaRPr lang="nb-NO">
              <a:cs typeface="Arial"/>
            </a:endParaRPr>
          </a:p>
          <a:p>
            <a:pPr marL="285750" indent="-285750" algn="l">
              <a:buFont typeface="Arial" panose="020F0502020204030204" pitchFamily="34" charset="0"/>
              <a:buChar char="•"/>
            </a:pPr>
            <a:endParaRPr lang="nb-NO" dirty="0">
              <a:cs typeface="Arial"/>
            </a:endParaRPr>
          </a:p>
          <a:p>
            <a:pPr algn="l"/>
            <a:endParaRPr lang="nb-NO" dirty="0">
              <a:cs typeface="Arial"/>
            </a:endParaRPr>
          </a:p>
          <a:p>
            <a:pPr algn="l"/>
            <a:endParaRPr lang="nb-NO" dirty="0">
              <a:cs typeface="Arial"/>
            </a:endParaRPr>
          </a:p>
        </p:txBody>
      </p:sp>
    </p:spTree>
    <p:extLst>
      <p:ext uri="{BB962C8B-B14F-4D97-AF65-F5344CB8AC3E}">
        <p14:creationId xmlns:p14="http://schemas.microsoft.com/office/powerpoint/2010/main" val="166267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B17089C-5D39-4FC8-80B4-BA8E67C752C0}"/>
              </a:ext>
            </a:extLst>
          </p:cNvPr>
          <p:cNvSpPr txBox="1">
            <a:spLocks/>
          </p:cNvSpPr>
          <p:nvPr/>
        </p:nvSpPr>
        <p:spPr>
          <a:xfrm>
            <a:off x="571175" y="313463"/>
            <a:ext cx="7916522" cy="951021"/>
          </a:xfrm>
          <a:prstGeom prst="rect">
            <a:avLst/>
          </a:prstGeom>
        </p:spPr>
        <p:txBody>
          <a:bodyPr vert="horz" lIns="0" tIns="0" rIns="0" bIns="0" rtlCol="0" anchor="ctr">
            <a:normAutofit/>
          </a:bodyPr>
          <a:lstStyle>
            <a:lvl1pPr algn="ctr" defTabSz="914355" rtl="0" eaLnBrk="1" latinLnBrk="0" hangingPunct="1">
              <a:lnSpc>
                <a:spcPct val="90000"/>
              </a:lnSpc>
              <a:spcBef>
                <a:spcPct val="0"/>
              </a:spcBef>
              <a:buNone/>
              <a:defRPr sz="3200" kern="1200">
                <a:solidFill>
                  <a:schemeClr val="tx1"/>
                </a:solidFill>
                <a:latin typeface="+mj-lt"/>
                <a:ea typeface="+mj-ea"/>
                <a:cs typeface="+mj-cs"/>
              </a:defRPr>
            </a:lvl1pPr>
          </a:lstStyle>
          <a:p>
            <a:pPr algn="l"/>
            <a:r>
              <a:rPr lang="nb-NO" dirty="0">
                <a:cs typeface="Arial"/>
              </a:rPr>
              <a:t>Felles oppsummering i klassen</a:t>
            </a:r>
          </a:p>
        </p:txBody>
      </p:sp>
      <p:sp>
        <p:nvSpPr>
          <p:cNvPr id="7" name="Text Placeholder 1">
            <a:extLst>
              <a:ext uri="{FF2B5EF4-FFF2-40B4-BE49-F238E27FC236}">
                <a16:creationId xmlns:a16="http://schemas.microsoft.com/office/drawing/2014/main" id="{F4D3BEA3-4139-49AF-BBB4-6FB1B7206557}"/>
              </a:ext>
            </a:extLst>
          </p:cNvPr>
          <p:cNvSpPr txBox="1">
            <a:spLocks/>
          </p:cNvSpPr>
          <p:nvPr/>
        </p:nvSpPr>
        <p:spPr>
          <a:xfrm>
            <a:off x="569657" y="1485553"/>
            <a:ext cx="9031543" cy="4685737"/>
          </a:xfrm>
          <a:prstGeom prst="rect">
            <a:avLst/>
          </a:prstGeom>
        </p:spPr>
        <p:txBody>
          <a:bodyPr vert="horz" lIns="0" tIns="0" rIns="0" bIns="0" rtlCol="0" anchor="ctr">
            <a:normAutofit/>
          </a:bodyPr>
          <a:lstStyle>
            <a:lvl1pPr marL="0" indent="0" algn="ctr" defTabSz="914355" rtl="0" eaLnBrk="1" latinLnBrk="0" hangingPunct="1">
              <a:lnSpc>
                <a:spcPct val="90000"/>
              </a:lnSpc>
              <a:spcBef>
                <a:spcPts val="1000"/>
              </a:spcBef>
              <a:buFont typeface="Calibri" panose="020F0502020204030204" pitchFamily="34" charset="0"/>
              <a:buNone/>
              <a:defRPr sz="1750" b="0" kern="1200">
                <a:solidFill>
                  <a:schemeClr val="tx1"/>
                </a:solidFill>
                <a:latin typeface="+mn-lt"/>
                <a:ea typeface="+mn-ea"/>
                <a:cs typeface="+mn-cs"/>
              </a:defRPr>
            </a:lvl1pPr>
            <a:lvl2pPr marL="457177" indent="0" algn="l" defTabSz="914355" rtl="0" eaLnBrk="1" latinLnBrk="0" hangingPunct="1">
              <a:lnSpc>
                <a:spcPct val="90000"/>
              </a:lnSpc>
              <a:spcBef>
                <a:spcPts val="500"/>
              </a:spcBef>
              <a:buFont typeface="Calibri" panose="020F0502020204030204" pitchFamily="34" charset="0"/>
              <a:buNone/>
              <a:defRPr sz="1400" kern="1200">
                <a:solidFill>
                  <a:schemeClr val="tx1"/>
                </a:solidFill>
                <a:latin typeface="+mn-lt"/>
                <a:ea typeface="+mn-ea"/>
                <a:cs typeface="+mn-cs"/>
              </a:defRPr>
            </a:lvl2pPr>
            <a:lvl3pPr marL="914355" indent="0" algn="l" defTabSz="914355" rtl="0" eaLnBrk="1" latinLnBrk="0" hangingPunct="1">
              <a:lnSpc>
                <a:spcPct val="90000"/>
              </a:lnSpc>
              <a:spcBef>
                <a:spcPts val="500"/>
              </a:spcBef>
              <a:buFont typeface="Calibri" panose="020F0502020204030204" pitchFamily="34" charset="0"/>
              <a:buNone/>
              <a:defRPr sz="1200" kern="1200">
                <a:solidFill>
                  <a:schemeClr val="tx1"/>
                </a:solidFill>
                <a:latin typeface="+mn-lt"/>
                <a:ea typeface="+mn-ea"/>
                <a:cs typeface="+mn-cs"/>
              </a:defRPr>
            </a:lvl3pPr>
            <a:lvl4pPr marL="1371532"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4pPr>
            <a:lvl5pPr marL="1828709"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5pPr>
            <a:lvl6pPr marL="2285886"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063"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240"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417"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31177" marR="0" lvl="0" indent="-342900" algn="l" defTabSz="914355" rtl="0" eaLnBrk="1" fontAlgn="auto" latinLnBrk="0" hangingPunct="1">
              <a:lnSpc>
                <a:spcPct val="100000"/>
              </a:lnSpc>
              <a:spcBef>
                <a:spcPts val="1000"/>
              </a:spcBef>
              <a:spcAft>
                <a:spcPts val="0"/>
              </a:spcAft>
              <a:buClrTx/>
              <a:buSzTx/>
              <a:buFont typeface="Calibri" panose="020F0502020204030204" pitchFamily="34" charset="0"/>
              <a:buAutoNum type="arabicPeriod"/>
              <a:tabLst/>
              <a:defRPr/>
            </a:pPr>
            <a:r>
              <a:rPr kumimoji="0" lang="nb-NO" sz="2800" b="0" i="0" u="none" strike="noStrike" kern="1200" cap="none" spc="0" normalizeH="0" baseline="0" noProof="0" dirty="0">
                <a:ln>
                  <a:noFill/>
                </a:ln>
                <a:solidFill>
                  <a:srgbClr val="000000"/>
                </a:solidFill>
                <a:effectLst/>
                <a:uLnTx/>
                <a:uFillTx/>
                <a:latin typeface="Arial"/>
                <a:ea typeface="+mn-lt"/>
                <a:cs typeface="Arial"/>
              </a:rPr>
              <a:t>Hvordan opplevde du å få et dilemma når dere hadde bestemt dere for et svar?</a:t>
            </a:r>
            <a:endParaRPr kumimoji="0" lang="en-US" sz="2800" b="0" i="0" u="none" strike="noStrike" kern="1200" cap="none" spc="0" normalizeH="0" baseline="0" noProof="0" dirty="0">
              <a:ln>
                <a:noFill/>
              </a:ln>
              <a:solidFill>
                <a:srgbClr val="000000"/>
              </a:solidFill>
              <a:effectLst/>
              <a:uLnTx/>
              <a:uFillTx/>
              <a:latin typeface="Arial"/>
              <a:ea typeface="+mn-lt"/>
              <a:cs typeface="Arial"/>
            </a:endParaRPr>
          </a:p>
          <a:p>
            <a:pPr marL="531177" marR="0" lvl="0" indent="-342900" algn="l" defTabSz="914355" rtl="0" eaLnBrk="1" fontAlgn="auto" latinLnBrk="0" hangingPunct="1">
              <a:lnSpc>
                <a:spcPct val="100000"/>
              </a:lnSpc>
              <a:spcBef>
                <a:spcPts val="1000"/>
              </a:spcBef>
              <a:spcAft>
                <a:spcPts val="0"/>
              </a:spcAft>
              <a:buClrTx/>
              <a:buSzTx/>
              <a:buFont typeface="Calibri" panose="020F0502020204030204" pitchFamily="34" charset="0"/>
              <a:buAutoNum type="arabicPeriod"/>
              <a:tabLst/>
              <a:defRPr/>
            </a:pPr>
            <a:r>
              <a:rPr kumimoji="0" lang="nb-NO" sz="2800" b="0" i="0" u="none" strike="noStrike" kern="1200" cap="none" spc="0" normalizeH="0" baseline="0" noProof="0" dirty="0">
                <a:ln>
                  <a:noFill/>
                </a:ln>
                <a:solidFill>
                  <a:srgbClr val="000000"/>
                </a:solidFill>
                <a:effectLst/>
                <a:uLnTx/>
                <a:uFillTx/>
                <a:latin typeface="Arial"/>
                <a:ea typeface="+mn-lt"/>
                <a:cs typeface="Arial"/>
              </a:rPr>
              <a:t>Hva ble du overrasket over i denne oppgaven?</a:t>
            </a:r>
            <a:endParaRPr lang="en-US" sz="2800" dirty="0">
              <a:solidFill>
                <a:srgbClr val="000000"/>
              </a:solidFill>
              <a:latin typeface="Arial"/>
              <a:ea typeface="+mn-lt"/>
              <a:cs typeface="Arial"/>
            </a:endParaRPr>
          </a:p>
          <a:p>
            <a:pPr marL="531177" marR="0" lvl="0" indent="-342900" algn="l" defTabSz="914355" rtl="0" eaLnBrk="1" fontAlgn="auto" latinLnBrk="0" hangingPunct="1">
              <a:lnSpc>
                <a:spcPct val="100000"/>
              </a:lnSpc>
              <a:spcBef>
                <a:spcPts val="1000"/>
              </a:spcBef>
              <a:spcAft>
                <a:spcPts val="0"/>
              </a:spcAft>
              <a:buClrTx/>
              <a:buSzTx/>
              <a:buFont typeface="Calibri" panose="020F0502020204030204" pitchFamily="34" charset="0"/>
              <a:buAutoNum type="arabicPeriod"/>
              <a:tabLst/>
              <a:defRPr/>
            </a:pPr>
            <a:r>
              <a:rPr kumimoji="0" lang="nb-NO" sz="2800" b="0" i="0" u="none" strike="noStrike" kern="1200" cap="none" spc="0" normalizeH="0" baseline="0" noProof="0" dirty="0">
                <a:ln>
                  <a:noFill/>
                </a:ln>
                <a:solidFill>
                  <a:srgbClr val="000000"/>
                </a:solidFill>
                <a:effectLst/>
                <a:uLnTx/>
                <a:uFillTx/>
                <a:latin typeface="Arial"/>
                <a:ea typeface="+mn-lt"/>
                <a:cs typeface="Arial"/>
              </a:rPr>
              <a:t>Tenker du at det er en styrke eller svakhet å forandre mening når man får høre nye argumenter?</a:t>
            </a:r>
            <a:endParaRPr lang="nb-NO" dirty="0">
              <a:cs typeface="Arial"/>
            </a:endParaRPr>
          </a:p>
          <a:p>
            <a:pPr algn="l"/>
            <a:endParaRPr lang="nb-NO" dirty="0">
              <a:cs typeface="Arial"/>
            </a:endParaRPr>
          </a:p>
          <a:p>
            <a:pPr algn="l"/>
            <a:endParaRPr lang="nb-NO" dirty="0">
              <a:cs typeface="Arial"/>
            </a:endParaRPr>
          </a:p>
          <a:p>
            <a:pPr algn="l"/>
            <a:endParaRPr lang="nb-NO" dirty="0">
              <a:cs typeface="Arial"/>
            </a:endParaRPr>
          </a:p>
          <a:p>
            <a:pPr algn="l"/>
            <a:endParaRPr lang="nb-NO" dirty="0">
              <a:cs typeface="Arial"/>
            </a:endParaRPr>
          </a:p>
        </p:txBody>
      </p:sp>
    </p:spTree>
    <p:extLst>
      <p:ext uri="{BB962C8B-B14F-4D97-AF65-F5344CB8AC3E}">
        <p14:creationId xmlns:p14="http://schemas.microsoft.com/office/powerpoint/2010/main" val="1559498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24BEC-F8DB-3622-959C-62DD29594586}"/>
              </a:ext>
            </a:extLst>
          </p:cNvPr>
          <p:cNvSpPr>
            <a:spLocks noGrp="1"/>
          </p:cNvSpPr>
          <p:nvPr>
            <p:ph type="title"/>
          </p:nvPr>
        </p:nvSpPr>
        <p:spPr>
          <a:xfrm>
            <a:off x="0" y="2279094"/>
            <a:ext cx="6096000" cy="2299812"/>
          </a:xfrm>
        </p:spPr>
        <p:txBody>
          <a:bodyPr anchor="ctr">
            <a:normAutofit/>
          </a:bodyPr>
          <a:lstStyle/>
          <a:p>
            <a:r>
              <a:rPr lang="nb-NO" b="1" dirty="0"/>
              <a:t>Del 1 </a:t>
            </a:r>
            <a:br>
              <a:rPr lang="nb-NO" dirty="0"/>
            </a:br>
            <a:br>
              <a:rPr lang="nb-NO" dirty="0"/>
            </a:br>
            <a:r>
              <a:rPr lang="nb-NO" dirty="0">
                <a:ea typeface="+mn-lt"/>
                <a:cs typeface="+mn-lt"/>
              </a:rPr>
              <a:t>Hva husker du fra løsningsrommet?</a:t>
            </a:r>
            <a:endParaRPr lang="nb-NO" dirty="0"/>
          </a:p>
        </p:txBody>
      </p:sp>
      <p:pic>
        <p:nvPicPr>
          <p:cNvPr id="10" name="Plassholder for bilde 9">
            <a:extLst>
              <a:ext uri="{FF2B5EF4-FFF2-40B4-BE49-F238E27FC236}">
                <a16:creationId xmlns:a16="http://schemas.microsoft.com/office/drawing/2014/main" id="{ABB057E8-0194-41F1-8856-68E6485CFD7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5" name="Text Placeholder 4">
            <a:extLst>
              <a:ext uri="{FF2B5EF4-FFF2-40B4-BE49-F238E27FC236}">
                <a16:creationId xmlns:a16="http://schemas.microsoft.com/office/drawing/2014/main" id="{B71E37E2-78E0-B0E5-2F90-DCF4E66B0B38}"/>
              </a:ext>
            </a:extLst>
          </p:cNvPr>
          <p:cNvSpPr txBox="1">
            <a:spLocks/>
          </p:cNvSpPr>
          <p:nvPr/>
        </p:nvSpPr>
        <p:spPr>
          <a:xfrm>
            <a:off x="5877410" y="4233726"/>
            <a:ext cx="156036" cy="2323918"/>
          </a:xfrm>
          <a:prstGeom prst="rect">
            <a:avLst/>
          </a:prstGeom>
        </p:spPr>
        <p:txBody>
          <a:bodyPr vert="vert270" lIns="0" tIns="0" rIns="0" bIns="0" rtlCol="0" anchor="t">
            <a:normAutofit/>
          </a:bodyPr>
          <a:lstStyle>
            <a:lvl1pPr marL="269875" indent="-269875" algn="l" defTabSz="914355" rtl="0" eaLnBrk="1" latinLnBrk="0" hangingPunct="1">
              <a:lnSpc>
                <a:spcPct val="90000"/>
              </a:lnSpc>
              <a:spcBef>
                <a:spcPts val="1000"/>
              </a:spcBef>
              <a:buFont typeface="Calibri" panose="020F0502020204030204" pitchFamily="34" charset="0"/>
              <a:buNone/>
              <a:defRPr sz="750" kern="1200">
                <a:solidFill>
                  <a:schemeClr val="tx1"/>
                </a:solidFill>
                <a:latin typeface="+mn-lt"/>
                <a:ea typeface="+mn-ea"/>
                <a:cs typeface="+mn-cs"/>
              </a:defRPr>
            </a:lvl1pPr>
            <a:lvl2pPr marL="538163" indent="-266700" algn="l" defTabSz="914355" rtl="0" eaLnBrk="1" latinLnBrk="0" hangingPunct="1">
              <a:lnSpc>
                <a:spcPct val="90000"/>
              </a:lnSpc>
              <a:spcBef>
                <a:spcPts val="500"/>
              </a:spcBef>
              <a:buFont typeface="Calibri" panose="020F0502020204030204" pitchFamily="34" charset="0"/>
              <a:buNone/>
              <a:defRPr sz="1750" kern="1200">
                <a:solidFill>
                  <a:schemeClr val="tx1"/>
                </a:solidFill>
                <a:latin typeface="+mn-lt"/>
                <a:ea typeface="+mn-ea"/>
                <a:cs typeface="+mn-cs"/>
              </a:defRPr>
            </a:lvl2pPr>
            <a:lvl3pPr marL="809625" indent="-271463" algn="l" defTabSz="914355" rtl="0" eaLnBrk="1" latinLnBrk="0" hangingPunct="1">
              <a:lnSpc>
                <a:spcPct val="90000"/>
              </a:lnSpc>
              <a:spcBef>
                <a:spcPts val="500"/>
              </a:spcBef>
              <a:buFont typeface="Calibri" panose="020F0502020204030204" pitchFamily="34" charset="0"/>
              <a:buNone/>
              <a:defRPr sz="1750" kern="1200">
                <a:solidFill>
                  <a:schemeClr val="tx1"/>
                </a:solidFill>
                <a:latin typeface="+mn-lt"/>
                <a:ea typeface="+mn-ea"/>
                <a:cs typeface="+mn-cs"/>
              </a:defRPr>
            </a:lvl3pPr>
            <a:lvl4pPr marL="1076325" indent="-266700" algn="l" defTabSz="914355" rtl="0" eaLnBrk="1" latinLnBrk="0" hangingPunct="1">
              <a:lnSpc>
                <a:spcPct val="90000"/>
              </a:lnSpc>
              <a:spcBef>
                <a:spcPts val="500"/>
              </a:spcBef>
              <a:buFont typeface="Calibri" panose="020F0502020204030204" pitchFamily="34" charset="0"/>
              <a:buChar char="●"/>
              <a:defRPr sz="1750" kern="1200">
                <a:solidFill>
                  <a:schemeClr val="tx1"/>
                </a:solidFill>
                <a:latin typeface="+mn-lt"/>
                <a:ea typeface="+mn-ea"/>
                <a:cs typeface="+mn-cs"/>
              </a:defRPr>
            </a:lvl4pPr>
            <a:lvl5pPr marL="1347788" indent="-271463" algn="l" defTabSz="914355" rtl="0" eaLnBrk="1" latinLnBrk="0" hangingPunct="1">
              <a:lnSpc>
                <a:spcPct val="90000"/>
              </a:lnSpc>
              <a:spcBef>
                <a:spcPts val="500"/>
              </a:spcBef>
              <a:buFont typeface="Calibri" panose="020F0502020204030204" pitchFamily="34" charset="0"/>
              <a:buChar char="●"/>
              <a:defRPr sz="175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ea typeface="+mn-lt"/>
                <a:cs typeface="+mn-lt"/>
              </a:rPr>
              <a:t>Foto: Naturhistorisk museum</a:t>
            </a:r>
            <a:endParaRPr lang="en-US" dirty="0">
              <a:ea typeface="+mn-lt"/>
              <a:cs typeface="+mn-lt"/>
            </a:endParaRPr>
          </a:p>
          <a:p>
            <a:endParaRPr lang="en-US">
              <a:cs typeface="Arial"/>
            </a:endParaRPr>
          </a:p>
        </p:txBody>
      </p:sp>
    </p:spTree>
    <p:extLst>
      <p:ext uri="{BB962C8B-B14F-4D97-AF65-F5344CB8AC3E}">
        <p14:creationId xmlns:p14="http://schemas.microsoft.com/office/powerpoint/2010/main" val="2767411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ADD"/>
        </a:solidFill>
        <a:effectLst/>
      </p:bgPr>
    </p:bg>
    <p:spTree>
      <p:nvGrpSpPr>
        <p:cNvPr id="1" name=""/>
        <p:cNvGrpSpPr/>
        <p:nvPr/>
      </p:nvGrpSpPr>
      <p:grpSpPr>
        <a:xfrm>
          <a:off x="0" y="0"/>
          <a:ext cx="0" cy="0"/>
          <a:chOff x="0" y="0"/>
          <a:chExt cx="0" cy="0"/>
        </a:xfrm>
      </p:grpSpPr>
      <p:pic>
        <p:nvPicPr>
          <p:cNvPr id="5" name="Content Placeholder 4" descr="A room with a table and chairs&#10;&#10;Description automatically generated">
            <a:extLst>
              <a:ext uri="{FF2B5EF4-FFF2-40B4-BE49-F238E27FC236}">
                <a16:creationId xmlns:a16="http://schemas.microsoft.com/office/drawing/2014/main" id="{D60B0D21-3DF6-8040-E349-CC94E661CF23}"/>
              </a:ext>
            </a:extLst>
          </p:cNvPr>
          <p:cNvPicPr>
            <a:picLocks noGrp="1" noChangeAspect="1"/>
          </p:cNvPicPr>
          <p:nvPr>
            <p:ph sz="quarter" idx="29"/>
          </p:nvPr>
        </p:nvPicPr>
        <p:blipFill>
          <a:blip r:embed="rId3"/>
          <a:stretch>
            <a:fillRect/>
          </a:stretch>
        </p:blipFill>
        <p:spPr>
          <a:xfrm>
            <a:off x="8297371" y="3887377"/>
            <a:ext cx="3289579" cy="2218333"/>
          </a:xfrm>
        </p:spPr>
      </p:pic>
      <p:pic>
        <p:nvPicPr>
          <p:cNvPr id="28" name="Bilde 6" descr="Et bilde som inneholder tekst, innendørs, gulv&#10;&#10;Automatisk generert beskrivelse">
            <a:extLst>
              <a:ext uri="{FF2B5EF4-FFF2-40B4-BE49-F238E27FC236}">
                <a16:creationId xmlns:a16="http://schemas.microsoft.com/office/drawing/2014/main" id="{2B7BB5EC-B9C3-D000-CD2A-666366BE6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278" y="894607"/>
            <a:ext cx="3307824" cy="2221343"/>
          </a:xfrm>
          <a:prstGeom prst="rect">
            <a:avLst/>
          </a:prstGeom>
        </p:spPr>
      </p:pic>
      <p:pic>
        <p:nvPicPr>
          <p:cNvPr id="36" name="Bilde 4" descr="Et bilde som inneholder gulv, innendørs, hjelm&#10;&#10;Automatisk generert beskrivelse">
            <a:extLst>
              <a:ext uri="{FF2B5EF4-FFF2-40B4-BE49-F238E27FC236}">
                <a16:creationId xmlns:a16="http://schemas.microsoft.com/office/drawing/2014/main" id="{6B48A7FC-9E28-4687-00C0-4A608D1BE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2230" y="3887580"/>
            <a:ext cx="3291697" cy="2218319"/>
          </a:xfrm>
          <a:prstGeom prst="rect">
            <a:avLst/>
          </a:prstGeom>
        </p:spPr>
      </p:pic>
      <p:pic>
        <p:nvPicPr>
          <p:cNvPr id="34" name="Bilde 7" descr="Et bilde som inneholder tekst, bord, innendørs, pult&#10;&#10;Automatisk generert beskrivelse">
            <a:extLst>
              <a:ext uri="{FF2B5EF4-FFF2-40B4-BE49-F238E27FC236}">
                <a16:creationId xmlns:a16="http://schemas.microsoft.com/office/drawing/2014/main" id="{20FD355D-149B-4612-F74D-913CF6329C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112" y="3887580"/>
            <a:ext cx="3289681" cy="2218319"/>
          </a:xfrm>
          <a:prstGeom prst="rect">
            <a:avLst/>
          </a:prstGeom>
        </p:spPr>
      </p:pic>
      <p:sp>
        <p:nvSpPr>
          <p:cNvPr id="2" name="Text Placeholder 1">
            <a:extLst>
              <a:ext uri="{FF2B5EF4-FFF2-40B4-BE49-F238E27FC236}">
                <a16:creationId xmlns:a16="http://schemas.microsoft.com/office/drawing/2014/main" id="{355E92B8-F0C7-DE01-223B-91E5FBE13336}"/>
              </a:ext>
            </a:extLst>
          </p:cNvPr>
          <p:cNvSpPr>
            <a:spLocks noGrp="1"/>
          </p:cNvSpPr>
          <p:nvPr>
            <p:ph type="body" sz="half" idx="20"/>
          </p:nvPr>
        </p:nvSpPr>
        <p:spPr>
          <a:xfrm>
            <a:off x="580611" y="3376526"/>
            <a:ext cx="3289579" cy="343776"/>
          </a:xfrm>
        </p:spPr>
        <p:txBody>
          <a:bodyPr vert="horz" lIns="0" tIns="0" rIns="0" bIns="0" rtlCol="0" anchor="b">
            <a:noAutofit/>
          </a:bodyPr>
          <a:lstStyle/>
          <a:p>
            <a:pPr algn="ctr"/>
            <a:r>
              <a:rPr lang="nb-NO" sz="1800" b="0" dirty="0">
                <a:ea typeface="+mn-lt"/>
                <a:cs typeface="+mn-lt"/>
              </a:rPr>
              <a:t>Hva skal vi skape?</a:t>
            </a:r>
            <a:endParaRPr lang="en-US" sz="1800" b="0" dirty="0">
              <a:ea typeface="+mn-lt"/>
              <a:cs typeface="+mn-lt"/>
            </a:endParaRPr>
          </a:p>
        </p:txBody>
      </p:sp>
      <p:sp>
        <p:nvSpPr>
          <p:cNvPr id="3" name="Text Placeholder 2">
            <a:extLst>
              <a:ext uri="{FF2B5EF4-FFF2-40B4-BE49-F238E27FC236}">
                <a16:creationId xmlns:a16="http://schemas.microsoft.com/office/drawing/2014/main" id="{DF7CA9C8-1C94-E515-445B-DE7871ECF5F5}"/>
              </a:ext>
            </a:extLst>
          </p:cNvPr>
          <p:cNvSpPr>
            <a:spLocks noGrp="1"/>
          </p:cNvSpPr>
          <p:nvPr>
            <p:ph type="body" sz="half" idx="21"/>
          </p:nvPr>
        </p:nvSpPr>
        <p:spPr>
          <a:xfrm>
            <a:off x="4440087" y="3376526"/>
            <a:ext cx="3289579" cy="343776"/>
          </a:xfrm>
        </p:spPr>
        <p:txBody>
          <a:bodyPr vert="horz" lIns="0" tIns="0" rIns="0" bIns="0" rtlCol="0" anchor="b">
            <a:noAutofit/>
          </a:bodyPr>
          <a:lstStyle/>
          <a:p>
            <a:pPr algn="ctr"/>
            <a:r>
              <a:rPr lang="nb-NO" sz="1800" b="0" dirty="0">
                <a:ea typeface="+mn-lt"/>
                <a:cs typeface="+mn-lt"/>
              </a:rPr>
              <a:t>Hvordan skal vi bo?</a:t>
            </a:r>
            <a:endParaRPr lang="en-US" sz="1800" b="0" dirty="0">
              <a:ea typeface="+mn-lt"/>
              <a:cs typeface="+mn-lt"/>
            </a:endParaRPr>
          </a:p>
        </p:txBody>
      </p:sp>
      <p:sp>
        <p:nvSpPr>
          <p:cNvPr id="4" name="Text Placeholder 3">
            <a:extLst>
              <a:ext uri="{FF2B5EF4-FFF2-40B4-BE49-F238E27FC236}">
                <a16:creationId xmlns:a16="http://schemas.microsoft.com/office/drawing/2014/main" id="{EBD61572-678A-6617-7D61-1A8E1DCDCF93}"/>
              </a:ext>
            </a:extLst>
          </p:cNvPr>
          <p:cNvSpPr>
            <a:spLocks noGrp="1"/>
          </p:cNvSpPr>
          <p:nvPr>
            <p:ph type="body" sz="half" idx="22"/>
          </p:nvPr>
        </p:nvSpPr>
        <p:spPr>
          <a:xfrm>
            <a:off x="8273430" y="3376526"/>
            <a:ext cx="3289579" cy="343776"/>
          </a:xfrm>
        </p:spPr>
        <p:txBody>
          <a:bodyPr vert="horz" lIns="0" tIns="0" rIns="0" bIns="0" rtlCol="0" anchor="b">
            <a:noAutofit/>
          </a:bodyPr>
          <a:lstStyle/>
          <a:p>
            <a:pPr algn="ctr"/>
            <a:r>
              <a:rPr lang="nb-NO" sz="1800" b="0" dirty="0">
                <a:cs typeface="Arial"/>
              </a:rPr>
              <a:t>Hvilke løsninger liker du?</a:t>
            </a:r>
            <a:endParaRPr lang="en-US" sz="1800" b="0" dirty="0">
              <a:ea typeface="+mn-lt"/>
              <a:cs typeface="+mn-lt"/>
            </a:endParaRPr>
          </a:p>
        </p:txBody>
      </p:sp>
      <p:sp>
        <p:nvSpPr>
          <p:cNvPr id="9" name="Content Placeholder 8">
            <a:extLst>
              <a:ext uri="{FF2B5EF4-FFF2-40B4-BE49-F238E27FC236}">
                <a16:creationId xmlns:a16="http://schemas.microsoft.com/office/drawing/2014/main" id="{1C8CAE23-91DC-AEF9-8CF9-C4D538B018DD}"/>
              </a:ext>
            </a:extLst>
          </p:cNvPr>
          <p:cNvSpPr>
            <a:spLocks noGrp="1"/>
          </p:cNvSpPr>
          <p:nvPr>
            <p:ph sz="quarter" idx="30"/>
          </p:nvPr>
        </p:nvSpPr>
        <p:spPr>
          <a:xfrm>
            <a:off x="4440086" y="892516"/>
            <a:ext cx="3289579" cy="2220913"/>
          </a:xfrm>
        </p:spPr>
        <p:txBody>
          <a:bodyPr/>
          <a:lstStyle/>
          <a:p>
            <a:endParaRPr lang="en-US"/>
          </a:p>
        </p:txBody>
      </p:sp>
      <p:sp>
        <p:nvSpPr>
          <p:cNvPr id="10" name="Content Placeholder 9">
            <a:extLst>
              <a:ext uri="{FF2B5EF4-FFF2-40B4-BE49-F238E27FC236}">
                <a16:creationId xmlns:a16="http://schemas.microsoft.com/office/drawing/2014/main" id="{E93C63E0-05FE-CE18-C4F3-7D47202FA91C}"/>
              </a:ext>
            </a:extLst>
          </p:cNvPr>
          <p:cNvSpPr>
            <a:spLocks noGrp="1"/>
          </p:cNvSpPr>
          <p:nvPr>
            <p:ph sz="quarter" idx="31"/>
          </p:nvPr>
        </p:nvSpPr>
        <p:spPr>
          <a:xfrm>
            <a:off x="8273429" y="889224"/>
            <a:ext cx="3289579" cy="2220913"/>
          </a:xfrm>
        </p:spPr>
        <p:txBody>
          <a:bodyPr/>
          <a:lstStyle/>
          <a:p>
            <a:endParaRPr lang="en-US"/>
          </a:p>
        </p:txBody>
      </p:sp>
      <p:sp>
        <p:nvSpPr>
          <p:cNvPr id="12" name="Slide Number Placeholder 11">
            <a:extLst>
              <a:ext uri="{FF2B5EF4-FFF2-40B4-BE49-F238E27FC236}">
                <a16:creationId xmlns:a16="http://schemas.microsoft.com/office/drawing/2014/main" id="{0348AA73-A8AA-DBB3-98E3-21F9655241C2}"/>
              </a:ext>
            </a:extLst>
          </p:cNvPr>
          <p:cNvSpPr>
            <a:spLocks noGrp="1"/>
          </p:cNvSpPr>
          <p:nvPr>
            <p:ph type="sldNum" sz="quarter" idx="12"/>
          </p:nvPr>
        </p:nvSpPr>
        <p:spPr/>
        <p:txBody>
          <a:bodyPr/>
          <a:lstStyle/>
          <a:p>
            <a:fld id="{C7BCCE91-CFD3-4C8F-A244-0E9008D8B877}" type="slidenum">
              <a:rPr lang="nb-NO" smtClean="0"/>
              <a:pPr/>
              <a:t>3</a:t>
            </a:fld>
            <a:endParaRPr lang="nb-NO"/>
          </a:p>
        </p:txBody>
      </p:sp>
      <p:sp>
        <p:nvSpPr>
          <p:cNvPr id="22" name="Text Placeholder 1">
            <a:extLst>
              <a:ext uri="{FF2B5EF4-FFF2-40B4-BE49-F238E27FC236}">
                <a16:creationId xmlns:a16="http://schemas.microsoft.com/office/drawing/2014/main" id="{BD03CF2B-3B01-6202-3BAA-E1E9D3785FE1}"/>
              </a:ext>
            </a:extLst>
          </p:cNvPr>
          <p:cNvSpPr txBox="1">
            <a:spLocks/>
          </p:cNvSpPr>
          <p:nvPr/>
        </p:nvSpPr>
        <p:spPr>
          <a:xfrm>
            <a:off x="575773" y="355175"/>
            <a:ext cx="3289579" cy="343776"/>
          </a:xfrm>
          <a:prstGeom prst="rect">
            <a:avLst/>
          </a:prstGeom>
        </p:spPr>
        <p:txBody>
          <a:bodyPr vert="horz" lIns="0" tIns="0" rIns="0" bIns="0" rtlCol="0" anchor="b">
            <a:noAutofit/>
          </a:bodyPr>
          <a:lstStyle>
            <a:lvl1pPr marL="0" indent="0" algn="l" defTabSz="914355" rtl="0" eaLnBrk="1" latinLnBrk="0" hangingPunct="1">
              <a:lnSpc>
                <a:spcPct val="90000"/>
              </a:lnSpc>
              <a:spcBef>
                <a:spcPts val="1000"/>
              </a:spcBef>
              <a:buFont typeface="Calibri" panose="020F0502020204030204" pitchFamily="34" charset="0"/>
              <a:buNone/>
              <a:defRPr sz="1250" b="1" kern="1200">
                <a:solidFill>
                  <a:schemeClr val="tx1"/>
                </a:solidFill>
                <a:latin typeface="+mn-lt"/>
                <a:ea typeface="+mn-ea"/>
                <a:cs typeface="+mn-cs"/>
              </a:defRPr>
            </a:lvl1pPr>
            <a:lvl2pPr marL="457177" indent="0" algn="l" defTabSz="914355" rtl="0" eaLnBrk="1" latinLnBrk="0" hangingPunct="1">
              <a:lnSpc>
                <a:spcPct val="90000"/>
              </a:lnSpc>
              <a:spcBef>
                <a:spcPts val="500"/>
              </a:spcBef>
              <a:buFont typeface="Calibri" panose="020F0502020204030204" pitchFamily="34" charset="0"/>
              <a:buNone/>
              <a:defRPr sz="1400" kern="1200">
                <a:solidFill>
                  <a:schemeClr val="tx1"/>
                </a:solidFill>
                <a:latin typeface="+mn-lt"/>
                <a:ea typeface="+mn-ea"/>
                <a:cs typeface="+mn-cs"/>
              </a:defRPr>
            </a:lvl2pPr>
            <a:lvl3pPr marL="914355" indent="0" algn="l" defTabSz="914355" rtl="0" eaLnBrk="1" latinLnBrk="0" hangingPunct="1">
              <a:lnSpc>
                <a:spcPct val="90000"/>
              </a:lnSpc>
              <a:spcBef>
                <a:spcPts val="500"/>
              </a:spcBef>
              <a:buFont typeface="Calibri" panose="020F0502020204030204" pitchFamily="34" charset="0"/>
              <a:buNone/>
              <a:defRPr sz="1200" kern="1200">
                <a:solidFill>
                  <a:schemeClr val="tx1"/>
                </a:solidFill>
                <a:latin typeface="+mn-lt"/>
                <a:ea typeface="+mn-ea"/>
                <a:cs typeface="+mn-cs"/>
              </a:defRPr>
            </a:lvl3pPr>
            <a:lvl4pPr marL="1371532"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4pPr>
            <a:lvl5pPr marL="1828709"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5pPr>
            <a:lvl6pPr marL="2285886"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063"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240"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417"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nb-NO" sz="1800" b="0" dirty="0">
                <a:cs typeface="Arial"/>
              </a:rPr>
              <a:t>Hvordan beskytte det vi elsker?</a:t>
            </a:r>
            <a:endParaRPr lang="en-US" sz="1800" b="0" dirty="0">
              <a:ea typeface="+mn-lt"/>
              <a:cs typeface="+mn-lt"/>
            </a:endParaRPr>
          </a:p>
        </p:txBody>
      </p:sp>
      <p:sp>
        <p:nvSpPr>
          <p:cNvPr id="24" name="Text Placeholder 2">
            <a:extLst>
              <a:ext uri="{FF2B5EF4-FFF2-40B4-BE49-F238E27FC236}">
                <a16:creationId xmlns:a16="http://schemas.microsoft.com/office/drawing/2014/main" id="{A4A01FDB-3037-C728-56C9-AC579BEFE490}"/>
              </a:ext>
            </a:extLst>
          </p:cNvPr>
          <p:cNvSpPr txBox="1">
            <a:spLocks/>
          </p:cNvSpPr>
          <p:nvPr/>
        </p:nvSpPr>
        <p:spPr>
          <a:xfrm>
            <a:off x="4435249" y="355175"/>
            <a:ext cx="3289579" cy="343776"/>
          </a:xfrm>
          <a:prstGeom prst="rect">
            <a:avLst/>
          </a:prstGeom>
        </p:spPr>
        <p:txBody>
          <a:bodyPr vert="horz" lIns="0" tIns="0" rIns="0" bIns="0" rtlCol="0" anchor="b">
            <a:normAutofit/>
          </a:bodyPr>
          <a:lstStyle>
            <a:lvl1pPr marL="0" indent="0" algn="l" defTabSz="914355" rtl="0" eaLnBrk="1" latinLnBrk="0" hangingPunct="1">
              <a:lnSpc>
                <a:spcPct val="90000"/>
              </a:lnSpc>
              <a:spcBef>
                <a:spcPts val="1000"/>
              </a:spcBef>
              <a:buFont typeface="Calibri" panose="020F0502020204030204" pitchFamily="34" charset="0"/>
              <a:buNone/>
              <a:defRPr sz="1250" b="1" kern="1200">
                <a:solidFill>
                  <a:schemeClr val="tx1"/>
                </a:solidFill>
                <a:latin typeface="+mn-lt"/>
                <a:ea typeface="+mn-ea"/>
                <a:cs typeface="+mn-cs"/>
              </a:defRPr>
            </a:lvl1pPr>
            <a:lvl2pPr marL="457177" indent="0" algn="l" defTabSz="914355" rtl="0" eaLnBrk="1" latinLnBrk="0" hangingPunct="1">
              <a:lnSpc>
                <a:spcPct val="90000"/>
              </a:lnSpc>
              <a:spcBef>
                <a:spcPts val="500"/>
              </a:spcBef>
              <a:buFont typeface="Calibri" panose="020F0502020204030204" pitchFamily="34" charset="0"/>
              <a:buNone/>
              <a:defRPr sz="1400" kern="1200">
                <a:solidFill>
                  <a:schemeClr val="tx1"/>
                </a:solidFill>
                <a:latin typeface="+mn-lt"/>
                <a:ea typeface="+mn-ea"/>
                <a:cs typeface="+mn-cs"/>
              </a:defRPr>
            </a:lvl2pPr>
            <a:lvl3pPr marL="914355" indent="0" algn="l" defTabSz="914355" rtl="0" eaLnBrk="1" latinLnBrk="0" hangingPunct="1">
              <a:lnSpc>
                <a:spcPct val="90000"/>
              </a:lnSpc>
              <a:spcBef>
                <a:spcPts val="500"/>
              </a:spcBef>
              <a:buFont typeface="Calibri" panose="020F0502020204030204" pitchFamily="34" charset="0"/>
              <a:buNone/>
              <a:defRPr sz="1200" kern="1200">
                <a:solidFill>
                  <a:schemeClr val="tx1"/>
                </a:solidFill>
                <a:latin typeface="+mn-lt"/>
                <a:ea typeface="+mn-ea"/>
                <a:cs typeface="+mn-cs"/>
              </a:defRPr>
            </a:lvl3pPr>
            <a:lvl4pPr marL="1371532"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4pPr>
            <a:lvl5pPr marL="1828709"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5pPr>
            <a:lvl6pPr marL="2285886"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063"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240"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417"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nb-NO" sz="1800" b="0" dirty="0">
                <a:ea typeface="+mn-lt"/>
                <a:cs typeface="+mn-lt"/>
              </a:rPr>
              <a:t>Hva skal vi spise?</a:t>
            </a:r>
            <a:endParaRPr lang="en-US" sz="1800" b="0">
              <a:ea typeface="+mn-lt"/>
              <a:cs typeface="+mn-lt"/>
            </a:endParaRPr>
          </a:p>
        </p:txBody>
      </p:sp>
      <p:sp>
        <p:nvSpPr>
          <p:cNvPr id="26" name="Text Placeholder 3">
            <a:extLst>
              <a:ext uri="{FF2B5EF4-FFF2-40B4-BE49-F238E27FC236}">
                <a16:creationId xmlns:a16="http://schemas.microsoft.com/office/drawing/2014/main" id="{8423F15B-6455-21F4-DA68-0EBB849E4CF2}"/>
              </a:ext>
            </a:extLst>
          </p:cNvPr>
          <p:cNvSpPr txBox="1">
            <a:spLocks/>
          </p:cNvSpPr>
          <p:nvPr/>
        </p:nvSpPr>
        <p:spPr>
          <a:xfrm>
            <a:off x="8268591" y="355175"/>
            <a:ext cx="3289579" cy="343776"/>
          </a:xfrm>
          <a:prstGeom prst="rect">
            <a:avLst/>
          </a:prstGeom>
        </p:spPr>
        <p:txBody>
          <a:bodyPr vert="horz" lIns="0" tIns="0" rIns="0" bIns="0" rtlCol="0" anchor="b">
            <a:normAutofit/>
          </a:bodyPr>
          <a:lstStyle>
            <a:lvl1pPr marL="0" indent="0" algn="l" defTabSz="914355" rtl="0" eaLnBrk="1" latinLnBrk="0" hangingPunct="1">
              <a:lnSpc>
                <a:spcPct val="90000"/>
              </a:lnSpc>
              <a:spcBef>
                <a:spcPts val="1000"/>
              </a:spcBef>
              <a:buFont typeface="Calibri" panose="020F0502020204030204" pitchFamily="34" charset="0"/>
              <a:buNone/>
              <a:defRPr sz="1250" b="1" kern="1200">
                <a:solidFill>
                  <a:schemeClr val="tx1"/>
                </a:solidFill>
                <a:latin typeface="+mn-lt"/>
                <a:ea typeface="+mn-ea"/>
                <a:cs typeface="+mn-cs"/>
              </a:defRPr>
            </a:lvl1pPr>
            <a:lvl2pPr marL="457177" indent="0" algn="l" defTabSz="914355" rtl="0" eaLnBrk="1" latinLnBrk="0" hangingPunct="1">
              <a:lnSpc>
                <a:spcPct val="90000"/>
              </a:lnSpc>
              <a:spcBef>
                <a:spcPts val="500"/>
              </a:spcBef>
              <a:buFont typeface="Calibri" panose="020F0502020204030204" pitchFamily="34" charset="0"/>
              <a:buNone/>
              <a:defRPr sz="1400" kern="1200">
                <a:solidFill>
                  <a:schemeClr val="tx1"/>
                </a:solidFill>
                <a:latin typeface="+mn-lt"/>
                <a:ea typeface="+mn-ea"/>
                <a:cs typeface="+mn-cs"/>
              </a:defRPr>
            </a:lvl2pPr>
            <a:lvl3pPr marL="914355" indent="0" algn="l" defTabSz="914355" rtl="0" eaLnBrk="1" latinLnBrk="0" hangingPunct="1">
              <a:lnSpc>
                <a:spcPct val="90000"/>
              </a:lnSpc>
              <a:spcBef>
                <a:spcPts val="500"/>
              </a:spcBef>
              <a:buFont typeface="Calibri" panose="020F0502020204030204" pitchFamily="34" charset="0"/>
              <a:buNone/>
              <a:defRPr sz="1200" kern="1200">
                <a:solidFill>
                  <a:schemeClr val="tx1"/>
                </a:solidFill>
                <a:latin typeface="+mn-lt"/>
                <a:ea typeface="+mn-ea"/>
                <a:cs typeface="+mn-cs"/>
              </a:defRPr>
            </a:lvl3pPr>
            <a:lvl4pPr marL="1371532"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4pPr>
            <a:lvl5pPr marL="1828709"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5pPr>
            <a:lvl6pPr marL="2285886"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063"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240"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417"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nb-NO" sz="1800" b="0" dirty="0">
                <a:ea typeface="+mn-lt"/>
                <a:cs typeface="+mn-lt"/>
              </a:rPr>
              <a:t>Hvordan skal vi leve?</a:t>
            </a:r>
            <a:endParaRPr lang="en-US" sz="1800" b="0">
              <a:ea typeface="+mn-lt"/>
              <a:cs typeface="+mn-lt"/>
            </a:endParaRPr>
          </a:p>
        </p:txBody>
      </p:sp>
      <p:pic>
        <p:nvPicPr>
          <p:cNvPr id="30" name="Bilde 3" descr="Et bilde som inneholder tekst, bord, innendørs&#10;&#10;Automatisk generert beskrivelse">
            <a:extLst>
              <a:ext uri="{FF2B5EF4-FFF2-40B4-BE49-F238E27FC236}">
                <a16:creationId xmlns:a16="http://schemas.microsoft.com/office/drawing/2014/main" id="{37E92D1A-7543-F0C0-E4C2-B6B759A1C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158" y="891885"/>
            <a:ext cx="3307968" cy="2215056"/>
          </a:xfrm>
          <a:prstGeom prst="rect">
            <a:avLst/>
          </a:prstGeom>
        </p:spPr>
      </p:pic>
      <p:pic>
        <p:nvPicPr>
          <p:cNvPr id="32" name="Bilde 5" descr="Et bilde som inneholder tekst, innendørs, gulv, bord&#10;&#10;Automatisk generert beskrivelse">
            <a:extLst>
              <a:ext uri="{FF2B5EF4-FFF2-40B4-BE49-F238E27FC236}">
                <a16:creationId xmlns:a16="http://schemas.microsoft.com/office/drawing/2014/main" id="{EAF7698A-A705-9A55-A35D-61CACC2017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510" y="889568"/>
            <a:ext cx="3295728" cy="2219327"/>
          </a:xfrm>
          <a:prstGeom prst="rect">
            <a:avLst/>
          </a:prstGeom>
        </p:spPr>
      </p:pic>
    </p:spTree>
    <p:extLst>
      <p:ext uri="{BB962C8B-B14F-4D97-AF65-F5344CB8AC3E}">
        <p14:creationId xmlns:p14="http://schemas.microsoft.com/office/powerpoint/2010/main" val="3151745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60993937-4312-AE81-6812-7DF556631DA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6096000" y="0"/>
            <a:ext cx="6096000" cy="6858000"/>
          </a:xfrm>
        </p:spPr>
      </p:pic>
      <p:pic>
        <p:nvPicPr>
          <p:cNvPr id="34" name="Grafikk 2" descr="Foreleser med heldekkende fyll">
            <a:extLst>
              <a:ext uri="{FF2B5EF4-FFF2-40B4-BE49-F238E27FC236}">
                <a16:creationId xmlns:a16="http://schemas.microsoft.com/office/drawing/2014/main" id="{8F03C83F-03DA-913B-E520-FE8C25E0CE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138" y="5258187"/>
            <a:ext cx="527625" cy="551122"/>
          </a:xfrm>
          <a:prstGeom prst="rect">
            <a:avLst/>
          </a:prstGeom>
        </p:spPr>
      </p:pic>
      <p:pic>
        <p:nvPicPr>
          <p:cNvPr id="38" name="Grafikk 6" descr="Skolebygning med heldekkende fyll">
            <a:extLst>
              <a:ext uri="{FF2B5EF4-FFF2-40B4-BE49-F238E27FC236}">
                <a16:creationId xmlns:a16="http://schemas.microsoft.com/office/drawing/2014/main" id="{4408F26F-8BB3-6CA8-87EC-FA53C486FF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8612" y="3683875"/>
            <a:ext cx="733601" cy="720286"/>
          </a:xfrm>
          <a:prstGeom prst="rect">
            <a:avLst/>
          </a:prstGeom>
        </p:spPr>
      </p:pic>
      <p:pic>
        <p:nvPicPr>
          <p:cNvPr id="40" name="Grafikk 4" descr="Mann med heldekkende fyll">
            <a:extLst>
              <a:ext uri="{FF2B5EF4-FFF2-40B4-BE49-F238E27FC236}">
                <a16:creationId xmlns:a16="http://schemas.microsoft.com/office/drawing/2014/main" id="{BD393187-AF2A-9DF3-BC6A-8257EA2604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0996" y="1385925"/>
            <a:ext cx="527235" cy="533892"/>
          </a:xfrm>
          <a:prstGeom prst="rect">
            <a:avLst/>
          </a:prstGeom>
        </p:spPr>
      </p:pic>
      <p:pic>
        <p:nvPicPr>
          <p:cNvPr id="9" name="Grafikk 9" descr="Hus med heldekkende fyll">
            <a:extLst>
              <a:ext uri="{FF2B5EF4-FFF2-40B4-BE49-F238E27FC236}">
                <a16:creationId xmlns:a16="http://schemas.microsoft.com/office/drawing/2014/main" id="{2C0E99F0-F491-4471-9ED8-8395BFE01B1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6406" y="2870870"/>
            <a:ext cx="658015" cy="625609"/>
          </a:xfrm>
          <a:prstGeom prst="rect">
            <a:avLst/>
          </a:prstGeom>
        </p:spPr>
      </p:pic>
      <p:sp>
        <p:nvSpPr>
          <p:cNvPr id="2" name="TekstSylinder 1">
            <a:extLst>
              <a:ext uri="{FF2B5EF4-FFF2-40B4-BE49-F238E27FC236}">
                <a16:creationId xmlns:a16="http://schemas.microsoft.com/office/drawing/2014/main" id="{74B31D7E-7F64-4BA1-98C3-1E8223709FBD}"/>
              </a:ext>
            </a:extLst>
          </p:cNvPr>
          <p:cNvSpPr txBox="1"/>
          <p:nvPr/>
        </p:nvSpPr>
        <p:spPr>
          <a:xfrm>
            <a:off x="2032900" y="1400354"/>
            <a:ext cx="3268901" cy="4854662"/>
          </a:xfrm>
          <a:prstGeom prst="rect">
            <a:avLst/>
          </a:prstGeom>
          <a:noFill/>
        </p:spPr>
        <p:txBody>
          <a:bodyPr wrap="square" lIns="91440" tIns="45720" rIns="91440" bIns="45720" rtlCol="0" anchor="t">
            <a:spAutoFit/>
          </a:bodyPr>
          <a:lstStyle/>
          <a:p>
            <a:pPr marL="0" marR="0" lvl="0" indent="0" algn="l" defTabSz="914355" rtl="0" eaLnBrk="1" fontAlgn="auto" latinLnBrk="0" hangingPunct="1">
              <a:lnSpc>
                <a:spcPct val="90000"/>
              </a:lnSpc>
              <a:spcBef>
                <a:spcPts val="1000"/>
              </a:spcBef>
              <a:spcAft>
                <a:spcPts val="0"/>
              </a:spcAft>
              <a:buClrTx/>
              <a:buSzTx/>
              <a:buFont typeface="Calibri" panose="020F0502020204030204" pitchFamily="34" charset="0"/>
              <a:buNone/>
              <a:tabLst/>
              <a:defRPr/>
            </a:pPr>
            <a:r>
              <a:rPr lang="nb-NO" sz="2400" dirty="0">
                <a:solidFill>
                  <a:srgbClr val="000000"/>
                </a:solidFill>
                <a:latin typeface="Arial"/>
              </a:rPr>
              <a:t>D</a:t>
            </a:r>
            <a:r>
              <a:rPr kumimoji="0" lang="nb-NO" sz="2400" i="0" u="none" strike="noStrike" kern="1200" cap="none" spc="0" normalizeH="0" baseline="0" noProof="0" dirty="0">
                <a:ln>
                  <a:noFill/>
                </a:ln>
                <a:solidFill>
                  <a:srgbClr val="000000"/>
                </a:solidFill>
                <a:effectLst/>
                <a:uLnTx/>
                <a:uFillTx/>
                <a:latin typeface="Arial"/>
                <a:ea typeface="+mn-ea"/>
                <a:cs typeface="+mn-cs"/>
              </a:rPr>
              <a:t>u</a:t>
            </a:r>
          </a:p>
          <a:p>
            <a:pPr marL="0" marR="0" lvl="0" indent="0" algn="l" defTabSz="914355" rtl="0" eaLnBrk="1" fontAlgn="auto" latinLnBrk="0" hangingPunct="1">
              <a:lnSpc>
                <a:spcPct val="90000"/>
              </a:lnSpc>
              <a:spcBef>
                <a:spcPts val="1000"/>
              </a:spcBef>
              <a:spcAft>
                <a:spcPts val="0"/>
              </a:spcAft>
              <a:buClrTx/>
              <a:buSzTx/>
              <a:buFont typeface="Calibri" panose="020F0502020204030204" pitchFamily="34" charset="0"/>
              <a:buNone/>
              <a:tabLst/>
              <a:defRPr/>
            </a:pPr>
            <a:endParaRPr lang="nb-NO" sz="1000" dirty="0">
              <a:solidFill>
                <a:srgbClr val="000000"/>
              </a:solidFill>
              <a:latin typeface="Arial"/>
            </a:endParaRPr>
          </a:p>
          <a:p>
            <a:pPr defTabSz="914355">
              <a:lnSpc>
                <a:spcPct val="90000"/>
              </a:lnSpc>
              <a:spcBef>
                <a:spcPts val="1000"/>
              </a:spcBef>
              <a:defRPr/>
            </a:pPr>
            <a:r>
              <a:rPr lang="nb-NO" sz="2400" dirty="0">
                <a:solidFill>
                  <a:srgbClr val="000000"/>
                </a:solidFill>
                <a:latin typeface="Arial"/>
              </a:rPr>
              <a:t>D</a:t>
            </a:r>
            <a:r>
              <a:rPr kumimoji="0" lang="nb-NO" sz="2400" i="0" u="none" strike="noStrike" kern="1200" cap="none" spc="0" normalizeH="0" baseline="0" noProof="0" dirty="0">
                <a:ln>
                  <a:noFill/>
                </a:ln>
                <a:solidFill>
                  <a:srgbClr val="000000"/>
                </a:solidFill>
                <a:effectLst/>
                <a:uLnTx/>
                <a:uFillTx/>
                <a:latin typeface="Arial"/>
                <a:ea typeface="+mn-ea"/>
                <a:cs typeface="+mn-cs"/>
              </a:rPr>
              <a:t>u og dine venner</a:t>
            </a:r>
          </a:p>
          <a:p>
            <a:pPr defTabSz="914355">
              <a:lnSpc>
                <a:spcPct val="90000"/>
              </a:lnSpc>
              <a:spcBef>
                <a:spcPts val="1000"/>
              </a:spcBef>
              <a:defRPr/>
            </a:pPr>
            <a:endParaRPr kumimoji="0" lang="nb-NO" sz="1000" i="0" u="none" strike="noStrike" kern="1200" cap="none" spc="0" normalizeH="0" baseline="0" noProof="0" dirty="0">
              <a:ln>
                <a:noFill/>
              </a:ln>
              <a:solidFill>
                <a:srgbClr val="000000"/>
              </a:solidFill>
              <a:effectLst/>
              <a:uLnTx/>
              <a:uFillTx/>
              <a:latin typeface="Arial"/>
              <a:ea typeface="+mn-ea"/>
              <a:cs typeface="+mn-cs"/>
            </a:endParaRPr>
          </a:p>
          <a:p>
            <a:pPr defTabSz="914355">
              <a:lnSpc>
                <a:spcPct val="90000"/>
              </a:lnSpc>
              <a:spcBef>
                <a:spcPts val="1000"/>
              </a:spcBef>
              <a:defRPr/>
            </a:pPr>
            <a:r>
              <a:rPr kumimoji="0" lang="nb-NO" sz="2400" i="0" u="none" strike="noStrike" kern="1200" cap="none" spc="0" normalizeH="0" baseline="0" noProof="0" dirty="0">
                <a:ln>
                  <a:noFill/>
                </a:ln>
                <a:solidFill>
                  <a:srgbClr val="000000"/>
                </a:solidFill>
                <a:effectLst/>
                <a:uLnTx/>
                <a:uFillTx/>
                <a:latin typeface="Arial"/>
                <a:ea typeface="+mn-ea"/>
                <a:cs typeface="+mn-cs"/>
              </a:rPr>
              <a:t>Familien din og nabolaget ditt</a:t>
            </a:r>
          </a:p>
          <a:p>
            <a:pPr defTabSz="914355">
              <a:lnSpc>
                <a:spcPct val="90000"/>
              </a:lnSpc>
              <a:spcBef>
                <a:spcPts val="1000"/>
              </a:spcBef>
              <a:defRPr/>
            </a:pPr>
            <a:endParaRPr lang="nb-NO" sz="1000" dirty="0">
              <a:solidFill>
                <a:srgbClr val="000000"/>
              </a:solidFill>
              <a:latin typeface="Arial"/>
            </a:endParaRPr>
          </a:p>
          <a:p>
            <a:pPr defTabSz="914355">
              <a:lnSpc>
                <a:spcPct val="90000"/>
              </a:lnSpc>
              <a:spcBef>
                <a:spcPts val="1000"/>
              </a:spcBef>
              <a:defRPr/>
            </a:pPr>
            <a:r>
              <a:rPr kumimoji="0" lang="nb-NO" sz="2400" i="0" u="none" strike="noStrike" kern="1200" cap="none" spc="0" normalizeH="0" baseline="0" noProof="0" dirty="0">
                <a:ln>
                  <a:noFill/>
                </a:ln>
                <a:solidFill>
                  <a:srgbClr val="000000"/>
                </a:solidFill>
                <a:effectLst/>
                <a:uLnTx/>
                <a:uFillTx/>
                <a:latin typeface="Arial"/>
                <a:ea typeface="+mn-ea"/>
                <a:cs typeface="Arial"/>
              </a:rPr>
              <a:t>Skolen</a:t>
            </a:r>
          </a:p>
          <a:p>
            <a:pPr defTabSz="914355">
              <a:lnSpc>
                <a:spcPct val="90000"/>
              </a:lnSpc>
              <a:spcBef>
                <a:spcPts val="1000"/>
              </a:spcBef>
              <a:defRPr/>
            </a:pPr>
            <a:endParaRPr kumimoji="0" lang="nb-NO" sz="1000" i="0" u="none" strike="noStrike" kern="1200" cap="none" spc="0" normalizeH="0" baseline="0" noProof="0" dirty="0">
              <a:ln>
                <a:noFill/>
              </a:ln>
              <a:solidFill>
                <a:srgbClr val="000000"/>
              </a:solidFill>
              <a:effectLst/>
              <a:uLnTx/>
              <a:uFillTx/>
              <a:latin typeface="Arial"/>
              <a:ea typeface="+mn-ea"/>
              <a:cs typeface="Arial"/>
            </a:endParaRPr>
          </a:p>
          <a:p>
            <a:pPr defTabSz="914355">
              <a:lnSpc>
                <a:spcPct val="90000"/>
              </a:lnSpc>
              <a:spcBef>
                <a:spcPts val="1000"/>
              </a:spcBef>
              <a:defRPr/>
            </a:pPr>
            <a:r>
              <a:rPr lang="nb-NO" sz="2400" dirty="0">
                <a:solidFill>
                  <a:srgbClr val="000000"/>
                </a:solidFill>
                <a:latin typeface="Arial"/>
                <a:cs typeface="Arial"/>
              </a:rPr>
              <a:t>Bedrifter</a:t>
            </a:r>
          </a:p>
          <a:p>
            <a:pPr defTabSz="914355">
              <a:lnSpc>
                <a:spcPct val="90000"/>
              </a:lnSpc>
              <a:spcBef>
                <a:spcPts val="1000"/>
              </a:spcBef>
              <a:defRPr/>
            </a:pPr>
            <a:endParaRPr lang="nb-NO" sz="1000" dirty="0">
              <a:solidFill>
                <a:srgbClr val="000000"/>
              </a:solidFill>
              <a:latin typeface="Arial"/>
              <a:cs typeface="Arial"/>
            </a:endParaRPr>
          </a:p>
          <a:p>
            <a:pPr defTabSz="914355">
              <a:lnSpc>
                <a:spcPct val="90000"/>
              </a:lnSpc>
              <a:spcBef>
                <a:spcPts val="1000"/>
              </a:spcBef>
              <a:defRPr/>
            </a:pPr>
            <a:r>
              <a:rPr kumimoji="0" lang="nb-NO" sz="2400" i="0" u="none" strike="noStrike" kern="1200" cap="none" spc="0" normalizeH="0" baseline="0" noProof="0" dirty="0">
                <a:ln>
                  <a:noFill/>
                </a:ln>
                <a:solidFill>
                  <a:srgbClr val="000000"/>
                </a:solidFill>
                <a:effectLst/>
                <a:uLnTx/>
                <a:uFillTx/>
                <a:latin typeface="Arial"/>
                <a:ea typeface="+mn-ea"/>
                <a:cs typeface="Arial"/>
              </a:rPr>
              <a:t>Politikere og</a:t>
            </a:r>
            <a:r>
              <a:rPr lang="nb-NO" sz="2400" dirty="0">
                <a:solidFill>
                  <a:srgbClr val="000000"/>
                </a:solidFill>
                <a:latin typeface="Arial"/>
                <a:cs typeface="Arial"/>
              </a:rPr>
              <a:t> Norge</a:t>
            </a:r>
            <a:endParaRPr lang="nb-NO" sz="2400" i="0" u="none" strike="noStrike" kern="1200" cap="none" spc="0" normalizeH="0" baseline="0" noProof="0" dirty="0">
              <a:ln>
                <a:noFill/>
              </a:ln>
              <a:solidFill>
                <a:srgbClr val="000000"/>
              </a:solidFill>
              <a:effectLst/>
              <a:uLnTx/>
              <a:uFillTx/>
              <a:latin typeface="Arial"/>
              <a:cs typeface="Arial"/>
            </a:endParaRPr>
          </a:p>
          <a:p>
            <a:pPr marL="0" marR="0" lvl="0" indent="0" algn="l" defTabSz="914355" rtl="0" eaLnBrk="1" fontAlgn="auto" latinLnBrk="0" hangingPunct="1">
              <a:lnSpc>
                <a:spcPct val="90000"/>
              </a:lnSpc>
              <a:spcBef>
                <a:spcPts val="1000"/>
              </a:spcBef>
              <a:spcAft>
                <a:spcPts val="0"/>
              </a:spcAft>
              <a:buClrTx/>
              <a:buSzTx/>
              <a:buFont typeface="Calibri" panose="020F0502020204030204" pitchFamily="34" charset="0"/>
              <a:buNone/>
              <a:tabLst/>
              <a:defRPr/>
            </a:pPr>
            <a:endParaRPr kumimoji="0" lang="nb-NO" sz="2400" i="0" u="none" strike="noStrike" kern="1200" cap="none" spc="0" normalizeH="0" baseline="0" noProof="0" dirty="0">
              <a:ln>
                <a:noFill/>
              </a:ln>
              <a:solidFill>
                <a:srgbClr val="000000"/>
              </a:solidFill>
              <a:effectLst/>
              <a:uLnTx/>
              <a:uFillTx/>
              <a:latin typeface="Arial"/>
              <a:ea typeface="+mn-ea"/>
              <a:cs typeface="Arial"/>
            </a:endParaRPr>
          </a:p>
        </p:txBody>
      </p:sp>
      <p:pic>
        <p:nvPicPr>
          <p:cNvPr id="19" name="Grafikk 4" descr="Mann med heldekkende fyll">
            <a:extLst>
              <a:ext uri="{FF2B5EF4-FFF2-40B4-BE49-F238E27FC236}">
                <a16:creationId xmlns:a16="http://schemas.microsoft.com/office/drawing/2014/main" id="{7F90E652-5432-4F78-A79A-72EDC121D0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4594" y="2129555"/>
            <a:ext cx="419437" cy="424733"/>
          </a:xfrm>
          <a:prstGeom prst="rect">
            <a:avLst/>
          </a:prstGeom>
        </p:spPr>
      </p:pic>
      <p:pic>
        <p:nvPicPr>
          <p:cNvPr id="21" name="Grafikk 4" descr="Mann med heldekkende fyll">
            <a:extLst>
              <a:ext uri="{FF2B5EF4-FFF2-40B4-BE49-F238E27FC236}">
                <a16:creationId xmlns:a16="http://schemas.microsoft.com/office/drawing/2014/main" id="{3FA9EFC2-3EDE-47C3-905E-7F3F212AF9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0233" y="2129555"/>
            <a:ext cx="419437" cy="424733"/>
          </a:xfrm>
          <a:prstGeom prst="rect">
            <a:avLst/>
          </a:prstGeom>
        </p:spPr>
      </p:pic>
      <p:pic>
        <p:nvPicPr>
          <p:cNvPr id="22" name="Grafikk 4" descr="Mann med heldekkende fyll">
            <a:extLst>
              <a:ext uri="{FF2B5EF4-FFF2-40B4-BE49-F238E27FC236}">
                <a16:creationId xmlns:a16="http://schemas.microsoft.com/office/drawing/2014/main" id="{30AB21E2-FA1A-49FE-A88B-2AE5B62475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4520" y="2129555"/>
            <a:ext cx="419437" cy="424733"/>
          </a:xfrm>
          <a:prstGeom prst="rect">
            <a:avLst/>
          </a:prstGeom>
        </p:spPr>
      </p:pic>
      <p:sp>
        <p:nvSpPr>
          <p:cNvPr id="23" name="Tittel 2">
            <a:extLst>
              <a:ext uri="{FF2B5EF4-FFF2-40B4-BE49-F238E27FC236}">
                <a16:creationId xmlns:a16="http://schemas.microsoft.com/office/drawing/2014/main" id="{2E06DAB5-4707-475A-8469-13B665BB7B24}"/>
              </a:ext>
            </a:extLst>
          </p:cNvPr>
          <p:cNvSpPr>
            <a:spLocks noGrp="1"/>
          </p:cNvSpPr>
          <p:nvPr>
            <p:ph type="title"/>
          </p:nvPr>
        </p:nvSpPr>
        <p:spPr>
          <a:xfrm>
            <a:off x="604800" y="325841"/>
            <a:ext cx="4647179" cy="817250"/>
          </a:xfrm>
        </p:spPr>
        <p:txBody>
          <a:bodyPr vert="horz" lIns="0" tIns="0" rIns="0" bIns="0" rtlCol="0" anchor="ctr">
            <a:normAutofit/>
          </a:bodyPr>
          <a:lstStyle/>
          <a:p>
            <a:pPr algn="l"/>
            <a:r>
              <a:rPr lang="nb-NO" dirty="0"/>
              <a:t>Hvem kan gjøre noe?</a:t>
            </a:r>
          </a:p>
        </p:txBody>
      </p:sp>
      <p:pic>
        <p:nvPicPr>
          <p:cNvPr id="25" name="Grafikk 9" descr="Verktøy med heldekkende fyll">
            <a:extLst>
              <a:ext uri="{FF2B5EF4-FFF2-40B4-BE49-F238E27FC236}">
                <a16:creationId xmlns:a16="http://schemas.microsoft.com/office/drawing/2014/main" id="{20F4305D-7A10-4EAC-B4B6-8D51A9F251A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0233" y="4626066"/>
            <a:ext cx="478148" cy="479380"/>
          </a:xfrm>
          <a:prstGeom prst="rect">
            <a:avLst/>
          </a:prstGeom>
        </p:spPr>
      </p:pic>
    </p:spTree>
    <p:extLst>
      <p:ext uri="{BB962C8B-B14F-4D97-AF65-F5344CB8AC3E}">
        <p14:creationId xmlns:p14="http://schemas.microsoft.com/office/powerpoint/2010/main" val="2256390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ADD"/>
        </a:solidFill>
        <a:effectLst/>
      </p:bgPr>
    </p:bg>
    <p:spTree>
      <p:nvGrpSpPr>
        <p:cNvPr id="1" name=""/>
        <p:cNvGrpSpPr/>
        <p:nvPr/>
      </p:nvGrpSpPr>
      <p:grpSpPr>
        <a:xfrm>
          <a:off x="0" y="0"/>
          <a:ext cx="0" cy="0"/>
          <a:chOff x="0" y="0"/>
          <a:chExt cx="0" cy="0"/>
        </a:xfrm>
      </p:grpSpPr>
      <p:pic>
        <p:nvPicPr>
          <p:cNvPr id="14" name="Bilde 14" descr="Et bilde som inneholder kart&#10;&#10;Automatisk generert beskrivelse">
            <a:extLst>
              <a:ext uri="{FF2B5EF4-FFF2-40B4-BE49-F238E27FC236}">
                <a16:creationId xmlns:a16="http://schemas.microsoft.com/office/drawing/2014/main" id="{B32EE20F-2244-49D1-75F4-84D4F3904C29}"/>
              </a:ext>
            </a:extLst>
          </p:cNvPr>
          <p:cNvPicPr>
            <a:picLocks noGrp="1" noChangeAspect="1"/>
          </p:cNvPicPr>
          <p:nvPr>
            <p:ph sz="quarter" idx="30"/>
          </p:nvPr>
        </p:nvPicPr>
        <p:blipFill>
          <a:blip r:embed="rId3">
            <a:extLst>
              <a:ext uri="{28A0092B-C50C-407E-A947-70E740481C1C}">
                <a14:useLocalDpi xmlns:a14="http://schemas.microsoft.com/office/drawing/2010/main" val="0"/>
              </a:ext>
            </a:extLst>
          </a:blip>
          <a:stretch>
            <a:fillRect/>
          </a:stretch>
        </p:blipFill>
        <p:spPr>
          <a:xfrm>
            <a:off x="2715602" y="1454522"/>
            <a:ext cx="3140226" cy="2085975"/>
          </a:xfrm>
        </p:spPr>
      </p:pic>
      <p:pic>
        <p:nvPicPr>
          <p:cNvPr id="15" name="Bilde 15" descr="Et bilde som inneholder tekst&#10;&#10;Automatisk generert beskrivelse">
            <a:extLst>
              <a:ext uri="{FF2B5EF4-FFF2-40B4-BE49-F238E27FC236}">
                <a16:creationId xmlns:a16="http://schemas.microsoft.com/office/drawing/2014/main" id="{3974298D-311C-248E-1B72-FF7D41D56A43}"/>
              </a:ext>
            </a:extLst>
          </p:cNvPr>
          <p:cNvPicPr>
            <a:picLocks noGrp="1" noChangeAspect="1"/>
          </p:cNvPicPr>
          <p:nvPr>
            <p:ph sz="quarter" idx="31"/>
          </p:nvPr>
        </p:nvPicPr>
        <p:blipFill>
          <a:blip r:embed="rId4">
            <a:extLst>
              <a:ext uri="{28A0092B-C50C-407E-A947-70E740481C1C}">
                <a14:useLocalDpi xmlns:a14="http://schemas.microsoft.com/office/drawing/2010/main" val="0"/>
              </a:ext>
            </a:extLst>
          </a:blip>
          <a:stretch>
            <a:fillRect/>
          </a:stretch>
        </p:blipFill>
        <p:spPr>
          <a:xfrm>
            <a:off x="6378225" y="1471388"/>
            <a:ext cx="3070189" cy="2074770"/>
          </a:xfrm>
        </p:spPr>
      </p:pic>
      <p:sp>
        <p:nvSpPr>
          <p:cNvPr id="11" name="Tittel 10">
            <a:extLst>
              <a:ext uri="{FF2B5EF4-FFF2-40B4-BE49-F238E27FC236}">
                <a16:creationId xmlns:a16="http://schemas.microsoft.com/office/drawing/2014/main" id="{0024AEF5-8AAF-7647-E2D9-39F65DD15E7C}"/>
              </a:ext>
            </a:extLst>
          </p:cNvPr>
          <p:cNvSpPr>
            <a:spLocks noGrp="1"/>
          </p:cNvSpPr>
          <p:nvPr>
            <p:ph type="title"/>
          </p:nvPr>
        </p:nvSpPr>
        <p:spPr>
          <a:xfrm>
            <a:off x="604801" y="259359"/>
            <a:ext cx="10990908" cy="748359"/>
          </a:xfrm>
        </p:spPr>
        <p:txBody>
          <a:bodyPr>
            <a:noAutofit/>
          </a:bodyPr>
          <a:lstStyle/>
          <a:p>
            <a:r>
              <a:rPr lang="nb-NO" sz="3200" dirty="0">
                <a:ea typeface="+mj-lt"/>
                <a:cs typeface="+mj-lt"/>
              </a:rPr>
              <a:t>Hvilken rolle vil du spille i kampen mot klimaendringene?</a:t>
            </a:r>
          </a:p>
        </p:txBody>
      </p:sp>
      <p:sp>
        <p:nvSpPr>
          <p:cNvPr id="12" name="Plassholder for lysbildenummer 11">
            <a:extLst>
              <a:ext uri="{FF2B5EF4-FFF2-40B4-BE49-F238E27FC236}">
                <a16:creationId xmlns:a16="http://schemas.microsoft.com/office/drawing/2014/main" id="{6FFB98EE-F183-165A-92B0-C3C8FE496A02}"/>
              </a:ext>
            </a:extLst>
          </p:cNvPr>
          <p:cNvSpPr>
            <a:spLocks noGrp="1"/>
          </p:cNvSpPr>
          <p:nvPr>
            <p:ph type="sldNum" sz="quarter" idx="12"/>
          </p:nvPr>
        </p:nvSpPr>
        <p:spPr/>
        <p:txBody>
          <a:bodyPr/>
          <a:lstStyle/>
          <a:p>
            <a:fld id="{C7BCCE91-CFD3-4C8F-A244-0E9008D8B877}" type="slidenum">
              <a:rPr lang="nb-NO" smtClean="0"/>
              <a:pPr/>
              <a:t>5</a:t>
            </a:fld>
            <a:endParaRPr lang="nb-NO"/>
          </a:p>
        </p:txBody>
      </p:sp>
      <p:pic>
        <p:nvPicPr>
          <p:cNvPr id="16" name="Bilde 16" descr="Et bilde som inneholder tekst&#10;&#10;Automatisk generert beskrivelse">
            <a:extLst>
              <a:ext uri="{FF2B5EF4-FFF2-40B4-BE49-F238E27FC236}">
                <a16:creationId xmlns:a16="http://schemas.microsoft.com/office/drawing/2014/main" id="{C60B2B32-CB86-7DEE-DD90-7C75860037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041" y="3907186"/>
            <a:ext cx="3144459" cy="2088545"/>
          </a:xfrm>
          <a:prstGeom prst="rect">
            <a:avLst/>
          </a:prstGeom>
        </p:spPr>
      </p:pic>
      <p:pic>
        <p:nvPicPr>
          <p:cNvPr id="17" name="Bilde 17" descr="Et bilde som inneholder tekst&#10;&#10;Automatisk generert beskrivelse">
            <a:extLst>
              <a:ext uri="{FF2B5EF4-FFF2-40B4-BE49-F238E27FC236}">
                <a16:creationId xmlns:a16="http://schemas.microsoft.com/office/drawing/2014/main" id="{E50FE209-A953-9C0E-300C-197FEC48C2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521" y="3904281"/>
            <a:ext cx="3158057" cy="2082497"/>
          </a:xfrm>
          <a:prstGeom prst="rect">
            <a:avLst/>
          </a:prstGeom>
        </p:spPr>
      </p:pic>
      <p:pic>
        <p:nvPicPr>
          <p:cNvPr id="18" name="Bilde 18" descr="Et bilde som inneholder tekst&#10;&#10;Automatisk generert beskrivelse">
            <a:extLst>
              <a:ext uri="{FF2B5EF4-FFF2-40B4-BE49-F238E27FC236}">
                <a16:creationId xmlns:a16="http://schemas.microsoft.com/office/drawing/2014/main" id="{A6A4AE09-2DF2-393D-E3D9-E26F5B4CDB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5148" y="3906850"/>
            <a:ext cx="3085779" cy="2077357"/>
          </a:xfrm>
          <a:prstGeom prst="rect">
            <a:avLst/>
          </a:prstGeom>
        </p:spPr>
      </p:pic>
    </p:spTree>
    <p:extLst>
      <p:ext uri="{BB962C8B-B14F-4D97-AF65-F5344CB8AC3E}">
        <p14:creationId xmlns:p14="http://schemas.microsoft.com/office/powerpoint/2010/main" val="2225849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87D6017-1262-A4B6-8AF2-BD773E530D7C}"/>
              </a:ext>
            </a:extLst>
          </p:cNvPr>
          <p:cNvSpPr>
            <a:spLocks noGrp="1"/>
          </p:cNvSpPr>
          <p:nvPr>
            <p:ph type="pic" sz="quarter" idx="10"/>
          </p:nvPr>
        </p:nvSpPr>
        <p:spPr/>
      </p:sp>
      <p:sp>
        <p:nvSpPr>
          <p:cNvPr id="5" name="Text Placeholder 4">
            <a:extLst>
              <a:ext uri="{FF2B5EF4-FFF2-40B4-BE49-F238E27FC236}">
                <a16:creationId xmlns:a16="http://schemas.microsoft.com/office/drawing/2014/main" id="{0CB484B9-B428-67CF-F853-C7FDDC5B3BE4}"/>
              </a:ext>
            </a:extLst>
          </p:cNvPr>
          <p:cNvSpPr>
            <a:spLocks noGrp="1"/>
          </p:cNvSpPr>
          <p:nvPr>
            <p:ph type="body" sz="quarter" idx="14"/>
          </p:nvPr>
        </p:nvSpPr>
        <p:spPr/>
        <p:txBody>
          <a:bodyPr vert="vert270" lIns="0" tIns="0" rIns="0" bIns="0" rtlCol="0" anchor="t">
            <a:normAutofit/>
          </a:bodyPr>
          <a:lstStyle/>
          <a:p>
            <a:r>
              <a:rPr lang="en-US">
                <a:ea typeface="+mn-lt"/>
                <a:cs typeface="+mn-lt"/>
              </a:rPr>
              <a:t>Foto: Jørgen </a:t>
            </a:r>
            <a:r>
              <a:rPr lang="en-US" err="1">
                <a:ea typeface="+mn-lt"/>
                <a:cs typeface="+mn-lt"/>
              </a:rPr>
              <a:t>Øverbye</a:t>
            </a:r>
          </a:p>
          <a:p>
            <a:endParaRPr lang="en-US">
              <a:cs typeface="Arial"/>
            </a:endParaRPr>
          </a:p>
        </p:txBody>
      </p:sp>
      <p:sp>
        <p:nvSpPr>
          <p:cNvPr id="7" name="Title 1">
            <a:extLst>
              <a:ext uri="{FF2B5EF4-FFF2-40B4-BE49-F238E27FC236}">
                <a16:creationId xmlns:a16="http://schemas.microsoft.com/office/drawing/2014/main" id="{ECEB5C5F-9E11-4279-2C38-9EBB3AEAF63E}"/>
              </a:ext>
            </a:extLst>
          </p:cNvPr>
          <p:cNvSpPr txBox="1">
            <a:spLocks/>
          </p:cNvSpPr>
          <p:nvPr/>
        </p:nvSpPr>
        <p:spPr>
          <a:xfrm>
            <a:off x="0" y="2455223"/>
            <a:ext cx="6095999" cy="1947553"/>
          </a:xfrm>
          <a:prstGeom prst="rect">
            <a:avLst/>
          </a:prstGeom>
        </p:spPr>
        <p:txBody>
          <a:bodyPr vert="horz" lIns="0" tIns="0" rIns="0" bIns="0" rtlCol="0" anchor="ctr">
            <a:normAutofit/>
          </a:bodyPr>
          <a:lstStyle>
            <a:lvl1pPr algn="ctr" defTabSz="914355" rtl="0" eaLnBrk="1" latinLnBrk="0" hangingPunct="1">
              <a:lnSpc>
                <a:spcPct val="90000"/>
              </a:lnSpc>
              <a:spcBef>
                <a:spcPct val="0"/>
              </a:spcBef>
              <a:buNone/>
              <a:defRPr sz="3200" kern="1200">
                <a:solidFill>
                  <a:schemeClr val="tx1"/>
                </a:solidFill>
                <a:latin typeface="+mj-lt"/>
                <a:ea typeface="+mj-ea"/>
                <a:cs typeface="+mj-cs"/>
              </a:defRPr>
            </a:lvl1pPr>
          </a:lstStyle>
          <a:p>
            <a:r>
              <a:rPr lang="nb-NO" b="1"/>
              <a:t>Del 2</a:t>
            </a:r>
            <a:br>
              <a:rPr lang="nb-NO"/>
            </a:br>
            <a:br>
              <a:rPr lang="nb-NO"/>
            </a:br>
            <a:r>
              <a:rPr lang="nb-NO" sz="3600"/>
              <a:t>Dilemmaer</a:t>
            </a:r>
            <a:endParaRPr lang="nb-NO"/>
          </a:p>
        </p:txBody>
      </p:sp>
      <p:pic>
        <p:nvPicPr>
          <p:cNvPr id="9" name="Picture 7" descr="A picture containing table, indoor, wooden&#10;&#10;Description automatically generated">
            <a:extLst>
              <a:ext uri="{FF2B5EF4-FFF2-40B4-BE49-F238E27FC236}">
                <a16:creationId xmlns:a16="http://schemas.microsoft.com/office/drawing/2014/main" id="{39C51F74-5C4C-7760-3220-7EFF6E8FD95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94288" y="-1712"/>
            <a:ext cx="6096000" cy="6858000"/>
          </a:xfrm>
          <a:prstGeom prst="rect">
            <a:avLst/>
          </a:prstGeom>
          <a:solidFill>
            <a:schemeClr val="bg1"/>
          </a:solidFill>
        </p:spPr>
      </p:pic>
    </p:spTree>
    <p:extLst>
      <p:ext uri="{BB962C8B-B14F-4D97-AF65-F5344CB8AC3E}">
        <p14:creationId xmlns:p14="http://schemas.microsoft.com/office/powerpoint/2010/main" val="3056661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FE269-AB26-2682-8073-6EB20DCAB03E}"/>
              </a:ext>
            </a:extLst>
          </p:cNvPr>
          <p:cNvSpPr>
            <a:spLocks noGrp="1"/>
          </p:cNvSpPr>
          <p:nvPr>
            <p:ph type="title"/>
          </p:nvPr>
        </p:nvSpPr>
        <p:spPr>
          <a:xfrm>
            <a:off x="571175" y="313463"/>
            <a:ext cx="4647179" cy="951021"/>
          </a:xfrm>
        </p:spPr>
        <p:txBody>
          <a:bodyPr/>
          <a:lstStyle/>
          <a:p>
            <a:pPr algn="l"/>
            <a:r>
              <a:rPr lang="nb-NO">
                <a:cs typeface="Arial"/>
              </a:rPr>
              <a:t>Dilemma-aktivitet</a:t>
            </a:r>
          </a:p>
        </p:txBody>
      </p:sp>
      <p:sp>
        <p:nvSpPr>
          <p:cNvPr id="7" name="Text Placeholder 1">
            <a:extLst>
              <a:ext uri="{FF2B5EF4-FFF2-40B4-BE49-F238E27FC236}">
                <a16:creationId xmlns:a16="http://schemas.microsoft.com/office/drawing/2014/main" id="{694AAA23-AB44-1AF5-A039-6E3B43ED2F82}"/>
              </a:ext>
            </a:extLst>
          </p:cNvPr>
          <p:cNvSpPr txBox="1">
            <a:spLocks/>
          </p:cNvSpPr>
          <p:nvPr/>
        </p:nvSpPr>
        <p:spPr>
          <a:xfrm>
            <a:off x="569658" y="1485553"/>
            <a:ext cx="8935678" cy="4685737"/>
          </a:xfrm>
          <a:prstGeom prst="rect">
            <a:avLst/>
          </a:prstGeom>
        </p:spPr>
        <p:txBody>
          <a:bodyPr vert="horz" lIns="0" tIns="0" rIns="0" bIns="0" rtlCol="0" anchor="t">
            <a:normAutofit/>
          </a:bodyPr>
          <a:lstStyle>
            <a:lvl1pPr marL="0" indent="0" algn="ctr" defTabSz="914355" rtl="0" eaLnBrk="1" latinLnBrk="0" hangingPunct="1">
              <a:lnSpc>
                <a:spcPct val="90000"/>
              </a:lnSpc>
              <a:spcBef>
                <a:spcPts val="1000"/>
              </a:spcBef>
              <a:buFont typeface="Calibri" panose="020F0502020204030204" pitchFamily="34" charset="0"/>
              <a:buNone/>
              <a:defRPr sz="1750" b="0" kern="1200">
                <a:solidFill>
                  <a:schemeClr val="tx1"/>
                </a:solidFill>
                <a:latin typeface="+mn-lt"/>
                <a:ea typeface="+mn-ea"/>
                <a:cs typeface="+mn-cs"/>
              </a:defRPr>
            </a:lvl1pPr>
            <a:lvl2pPr marL="457177" indent="0" algn="l" defTabSz="914355" rtl="0" eaLnBrk="1" latinLnBrk="0" hangingPunct="1">
              <a:lnSpc>
                <a:spcPct val="90000"/>
              </a:lnSpc>
              <a:spcBef>
                <a:spcPts val="500"/>
              </a:spcBef>
              <a:buFont typeface="Calibri" panose="020F0502020204030204" pitchFamily="34" charset="0"/>
              <a:buNone/>
              <a:defRPr sz="1400" kern="1200">
                <a:solidFill>
                  <a:schemeClr val="tx1"/>
                </a:solidFill>
                <a:latin typeface="+mn-lt"/>
                <a:ea typeface="+mn-ea"/>
                <a:cs typeface="+mn-cs"/>
              </a:defRPr>
            </a:lvl2pPr>
            <a:lvl3pPr marL="914355" indent="0" algn="l" defTabSz="914355" rtl="0" eaLnBrk="1" latinLnBrk="0" hangingPunct="1">
              <a:lnSpc>
                <a:spcPct val="90000"/>
              </a:lnSpc>
              <a:spcBef>
                <a:spcPts val="500"/>
              </a:spcBef>
              <a:buFont typeface="Calibri" panose="020F0502020204030204" pitchFamily="34" charset="0"/>
              <a:buNone/>
              <a:defRPr sz="1200" kern="1200">
                <a:solidFill>
                  <a:schemeClr val="tx1"/>
                </a:solidFill>
                <a:latin typeface="+mn-lt"/>
                <a:ea typeface="+mn-ea"/>
                <a:cs typeface="+mn-cs"/>
              </a:defRPr>
            </a:lvl3pPr>
            <a:lvl4pPr marL="1371532"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4pPr>
            <a:lvl5pPr marL="1828709"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5pPr>
            <a:lvl6pPr marL="2285886"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063"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240"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417"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gn="l">
              <a:buAutoNum type="arabicPeriod"/>
            </a:pPr>
            <a:r>
              <a:rPr lang="nb-NO" sz="2800" dirty="0">
                <a:cs typeface="Arial"/>
              </a:rPr>
              <a:t> Temakort</a:t>
            </a:r>
            <a:endParaRPr lang="en-US" sz="2800" dirty="0">
              <a:cs typeface="Arial"/>
            </a:endParaRPr>
          </a:p>
          <a:p>
            <a:pPr marL="913765" lvl="1" indent="-457200">
              <a:buAutoNum type="alphaLcParenR"/>
            </a:pPr>
            <a:r>
              <a:rPr lang="nb-NO" sz="2400" dirty="0">
                <a:cs typeface="Arial"/>
              </a:rPr>
              <a:t>Snakk om alternativene </a:t>
            </a:r>
            <a:endParaRPr lang="en-US" sz="2400" b="1" dirty="0">
              <a:cs typeface="Arial"/>
            </a:endParaRPr>
          </a:p>
          <a:p>
            <a:pPr marL="913765" lvl="1" indent="-457200">
              <a:buAutoNum type="alphaLcParenR"/>
            </a:pPr>
            <a:r>
              <a:rPr lang="nb-NO" sz="2400" dirty="0">
                <a:cs typeface="Arial"/>
              </a:rPr>
              <a:t>Bestem dere i gruppa for ett alternativ</a:t>
            </a:r>
            <a:endParaRPr lang="en-US" sz="2400" b="1" dirty="0">
              <a:cs typeface="Arial"/>
            </a:endParaRPr>
          </a:p>
          <a:p>
            <a:pPr marL="342900" indent="-342900" algn="l">
              <a:buAutoNum type="arabicPeriod"/>
            </a:pPr>
            <a:r>
              <a:rPr lang="nb-NO" sz="2800" dirty="0">
                <a:cs typeface="Arial"/>
              </a:rPr>
              <a:t> Dilemmakort</a:t>
            </a:r>
          </a:p>
          <a:p>
            <a:pPr marL="799465" lvl="1" indent="-342900">
              <a:lnSpc>
                <a:spcPct val="100000"/>
              </a:lnSpc>
              <a:buAutoNum type="alphaLcParenR"/>
            </a:pPr>
            <a:r>
              <a:rPr lang="nb-NO" sz="2400" dirty="0">
                <a:ea typeface="+mn-lt"/>
                <a:cs typeface="+mn-lt"/>
              </a:rPr>
              <a:t>Snakk om dilemmaet</a:t>
            </a:r>
          </a:p>
          <a:p>
            <a:pPr marL="799465" lvl="1" indent="-342900">
              <a:lnSpc>
                <a:spcPct val="100000"/>
              </a:lnSpc>
              <a:buAutoNum type="alphaLcParenR"/>
            </a:pPr>
            <a:r>
              <a:rPr lang="nb-NO" sz="2400" dirty="0">
                <a:ea typeface="+mn-lt"/>
                <a:cs typeface="+mn-lt"/>
              </a:rPr>
              <a:t>Gjør dette at dere velger å ombestemme dere eller går dere fortsatt for det samme alternativet? Hvorfor, hvorfor ikke? </a:t>
            </a:r>
            <a:endParaRPr lang="nb-NO" sz="2400" dirty="0">
              <a:cs typeface="Arial"/>
            </a:endParaRPr>
          </a:p>
          <a:p>
            <a:pPr marL="342900" indent="-342900" algn="l">
              <a:buAutoNum type="arabicPeriod"/>
            </a:pPr>
            <a:r>
              <a:rPr lang="nb-NO" sz="2800" dirty="0">
                <a:ea typeface="+mn-lt"/>
                <a:cs typeface="+mn-lt"/>
              </a:rPr>
              <a:t> Skriv ned argumenter for og </a:t>
            </a:r>
            <a:r>
              <a:rPr lang="nb-NO" sz="2800" dirty="0">
                <a:cs typeface="Arial"/>
              </a:rPr>
              <a:t>imot </a:t>
            </a:r>
            <a:endParaRPr lang="nb-NO" dirty="0">
              <a:cs typeface="Arial"/>
            </a:endParaRPr>
          </a:p>
          <a:p>
            <a:pPr marL="342900" indent="-342900" algn="l">
              <a:buAutoNum type="arabicPeriod"/>
            </a:pPr>
            <a:r>
              <a:rPr lang="nb-NO" sz="2800" dirty="0">
                <a:cs typeface="Arial"/>
              </a:rPr>
              <a:t> Presenter </a:t>
            </a:r>
            <a:endParaRPr lang="nb-NO" dirty="0">
              <a:cs typeface="Arial"/>
            </a:endParaRPr>
          </a:p>
          <a:p>
            <a:pPr algn="l"/>
            <a:endParaRPr lang="nb-NO" dirty="0">
              <a:cs typeface="Arial"/>
            </a:endParaRPr>
          </a:p>
          <a:p>
            <a:pPr algn="l"/>
            <a:endParaRPr lang="nb-NO" dirty="0">
              <a:cs typeface="Arial"/>
            </a:endParaRPr>
          </a:p>
          <a:p>
            <a:pPr algn="l"/>
            <a:endParaRPr lang="nb-NO" dirty="0">
              <a:cs typeface="Arial"/>
            </a:endParaRPr>
          </a:p>
          <a:p>
            <a:pPr algn="l"/>
            <a:endParaRPr lang="nb-NO" dirty="0">
              <a:cs typeface="Arial"/>
            </a:endParaRPr>
          </a:p>
        </p:txBody>
      </p:sp>
    </p:spTree>
    <p:extLst>
      <p:ext uri="{BB962C8B-B14F-4D97-AF65-F5344CB8AC3E}">
        <p14:creationId xmlns:p14="http://schemas.microsoft.com/office/powerpoint/2010/main" val="3673876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FE269-AB26-2682-8073-6EB20DCAB03E}"/>
              </a:ext>
            </a:extLst>
          </p:cNvPr>
          <p:cNvSpPr>
            <a:spLocks noGrp="1"/>
          </p:cNvSpPr>
          <p:nvPr>
            <p:ph type="title"/>
          </p:nvPr>
        </p:nvSpPr>
        <p:spPr>
          <a:xfrm>
            <a:off x="571175" y="313463"/>
            <a:ext cx="6183586" cy="951021"/>
          </a:xfrm>
        </p:spPr>
        <p:txBody>
          <a:bodyPr/>
          <a:lstStyle/>
          <a:p>
            <a:pPr algn="l"/>
            <a:r>
              <a:rPr lang="nb-NO">
                <a:cs typeface="Arial"/>
              </a:rPr>
              <a:t>Kildetips til tema mat</a:t>
            </a:r>
          </a:p>
        </p:txBody>
      </p:sp>
      <p:sp>
        <p:nvSpPr>
          <p:cNvPr id="7" name="Text Placeholder 1">
            <a:extLst>
              <a:ext uri="{FF2B5EF4-FFF2-40B4-BE49-F238E27FC236}">
                <a16:creationId xmlns:a16="http://schemas.microsoft.com/office/drawing/2014/main" id="{694AAA23-AB44-1AF5-A039-6E3B43ED2F82}"/>
              </a:ext>
            </a:extLst>
          </p:cNvPr>
          <p:cNvSpPr txBox="1">
            <a:spLocks/>
          </p:cNvSpPr>
          <p:nvPr/>
        </p:nvSpPr>
        <p:spPr>
          <a:xfrm>
            <a:off x="569658" y="1485553"/>
            <a:ext cx="8935678" cy="4685737"/>
          </a:xfrm>
          <a:prstGeom prst="rect">
            <a:avLst/>
          </a:prstGeom>
        </p:spPr>
        <p:txBody>
          <a:bodyPr vert="horz" lIns="0" tIns="0" rIns="0" bIns="0" rtlCol="0" anchor="t">
            <a:normAutofit/>
          </a:bodyPr>
          <a:lstStyle>
            <a:lvl1pPr marL="0" indent="0" algn="ctr" defTabSz="914355" rtl="0" eaLnBrk="1" latinLnBrk="0" hangingPunct="1">
              <a:lnSpc>
                <a:spcPct val="90000"/>
              </a:lnSpc>
              <a:spcBef>
                <a:spcPts val="1000"/>
              </a:spcBef>
              <a:buFont typeface="Calibri" panose="020F0502020204030204" pitchFamily="34" charset="0"/>
              <a:buNone/>
              <a:defRPr sz="1750" b="0" kern="1200">
                <a:solidFill>
                  <a:schemeClr val="tx1"/>
                </a:solidFill>
                <a:latin typeface="+mn-lt"/>
                <a:ea typeface="+mn-ea"/>
                <a:cs typeface="+mn-cs"/>
              </a:defRPr>
            </a:lvl1pPr>
            <a:lvl2pPr marL="457177" indent="0" algn="l" defTabSz="914355" rtl="0" eaLnBrk="1" latinLnBrk="0" hangingPunct="1">
              <a:lnSpc>
                <a:spcPct val="90000"/>
              </a:lnSpc>
              <a:spcBef>
                <a:spcPts val="500"/>
              </a:spcBef>
              <a:buFont typeface="Calibri" panose="020F0502020204030204" pitchFamily="34" charset="0"/>
              <a:buNone/>
              <a:defRPr sz="1400" kern="1200">
                <a:solidFill>
                  <a:schemeClr val="tx1"/>
                </a:solidFill>
                <a:latin typeface="+mn-lt"/>
                <a:ea typeface="+mn-ea"/>
                <a:cs typeface="+mn-cs"/>
              </a:defRPr>
            </a:lvl2pPr>
            <a:lvl3pPr marL="914355" indent="0" algn="l" defTabSz="914355" rtl="0" eaLnBrk="1" latinLnBrk="0" hangingPunct="1">
              <a:lnSpc>
                <a:spcPct val="90000"/>
              </a:lnSpc>
              <a:spcBef>
                <a:spcPts val="500"/>
              </a:spcBef>
              <a:buFont typeface="Calibri" panose="020F0502020204030204" pitchFamily="34" charset="0"/>
              <a:buNone/>
              <a:defRPr sz="1200" kern="1200">
                <a:solidFill>
                  <a:schemeClr val="tx1"/>
                </a:solidFill>
                <a:latin typeface="+mn-lt"/>
                <a:ea typeface="+mn-ea"/>
                <a:cs typeface="+mn-cs"/>
              </a:defRPr>
            </a:lvl3pPr>
            <a:lvl4pPr marL="1371532"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4pPr>
            <a:lvl5pPr marL="1828709"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5pPr>
            <a:lvl6pPr marL="2285886"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063"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240"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417"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lgn="l">
              <a:buFont typeface="Arial" panose="020B0604020202020204" pitchFamily="34" charset="0"/>
              <a:buChar char="•"/>
            </a:pPr>
            <a:r>
              <a:rPr lang="nb-NO" sz="2400" dirty="0">
                <a:cs typeface="Arial"/>
              </a:rPr>
              <a:t>Forskning.no: </a:t>
            </a:r>
            <a:r>
              <a:rPr lang="nb-NO" sz="2400" dirty="0">
                <a:cs typeface="Arial"/>
                <a:hlinkClick r:id="rId3"/>
              </a:rPr>
              <a:t>Kortreist mat betyr lite for klimaet</a:t>
            </a:r>
            <a:endParaRPr lang="en-US" sz="2400" dirty="0">
              <a:cs typeface="Arial"/>
            </a:endParaRPr>
          </a:p>
          <a:p>
            <a:pPr marL="285750" indent="-285750" algn="l">
              <a:buFont typeface="Arial" panose="020B0604020202020204" pitchFamily="34" charset="0"/>
              <a:buChar char="•"/>
            </a:pPr>
            <a:r>
              <a:rPr lang="nb-NO" sz="2400" dirty="0">
                <a:cs typeface="Arial"/>
              </a:rPr>
              <a:t>Regjeringen.no: </a:t>
            </a:r>
            <a:r>
              <a:rPr lang="nb-NO" sz="2400" dirty="0">
                <a:cs typeface="Arial"/>
                <a:hlinkClick r:id="rId4"/>
              </a:rPr>
              <a:t>Rovdyr i Noreg</a:t>
            </a:r>
            <a:r>
              <a:rPr lang="nb-NO" dirty="0">
                <a:cs typeface="Arial"/>
              </a:rPr>
              <a:t>  </a:t>
            </a:r>
            <a:endParaRPr lang="nb-NO">
              <a:cs typeface="Arial"/>
            </a:endParaRPr>
          </a:p>
          <a:p>
            <a:pPr marL="285750" indent="-285750" algn="l">
              <a:buFont typeface="Arial" panose="020B0604020202020204" pitchFamily="34" charset="0"/>
              <a:buChar char="•"/>
            </a:pPr>
            <a:r>
              <a:rPr lang="nb-NO" sz="2400" dirty="0">
                <a:cs typeface="Arial"/>
              </a:rPr>
              <a:t>Miljødirektoratet: </a:t>
            </a:r>
            <a:r>
              <a:rPr lang="nb-NO" sz="2400" dirty="0">
                <a:cs typeface="Arial"/>
                <a:hlinkClick r:id="rId5"/>
              </a:rPr>
              <a:t>Fiskeoppdrett</a:t>
            </a:r>
          </a:p>
          <a:p>
            <a:pPr marL="742315" lvl="1" indent="-285750" algn="l">
              <a:buFont typeface="Arial" panose="020B0604020202020204" pitchFamily="34" charset="0"/>
              <a:buChar char="•"/>
            </a:pPr>
            <a:endParaRPr lang="nb-NO" sz="1800" dirty="0">
              <a:cs typeface="Arial"/>
            </a:endParaRPr>
          </a:p>
          <a:p>
            <a:pPr marL="342900" indent="-342900" algn="l">
              <a:buFont typeface="Calibri" panose="020F0502020204030204" pitchFamily="34" charset="0"/>
              <a:buAutoNum type="arabicPeriod"/>
            </a:pPr>
            <a:endParaRPr lang="nb-NO" dirty="0">
              <a:cs typeface="Arial"/>
            </a:endParaRPr>
          </a:p>
          <a:p>
            <a:pPr algn="l"/>
            <a:endParaRPr lang="nb-NO" dirty="0">
              <a:cs typeface="Arial"/>
            </a:endParaRPr>
          </a:p>
          <a:p>
            <a:pPr algn="l"/>
            <a:endParaRPr lang="nb-NO" dirty="0">
              <a:cs typeface="Arial"/>
            </a:endParaRPr>
          </a:p>
          <a:p>
            <a:pPr algn="l"/>
            <a:endParaRPr lang="nb-NO" dirty="0">
              <a:cs typeface="Arial"/>
            </a:endParaRPr>
          </a:p>
          <a:p>
            <a:pPr algn="l"/>
            <a:endParaRPr lang="nb-NO" dirty="0">
              <a:cs typeface="Arial"/>
            </a:endParaRPr>
          </a:p>
        </p:txBody>
      </p:sp>
    </p:spTree>
    <p:extLst>
      <p:ext uri="{BB962C8B-B14F-4D97-AF65-F5344CB8AC3E}">
        <p14:creationId xmlns:p14="http://schemas.microsoft.com/office/powerpoint/2010/main" val="3228923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FE269-AB26-2682-8073-6EB20DCAB03E}"/>
              </a:ext>
            </a:extLst>
          </p:cNvPr>
          <p:cNvSpPr>
            <a:spLocks noGrp="1"/>
          </p:cNvSpPr>
          <p:nvPr>
            <p:ph type="title"/>
          </p:nvPr>
        </p:nvSpPr>
        <p:spPr>
          <a:xfrm>
            <a:off x="571175" y="313463"/>
            <a:ext cx="6183586" cy="951021"/>
          </a:xfrm>
        </p:spPr>
        <p:txBody>
          <a:bodyPr/>
          <a:lstStyle/>
          <a:p>
            <a:pPr algn="l"/>
            <a:r>
              <a:rPr lang="nb-NO" dirty="0">
                <a:cs typeface="Arial"/>
              </a:rPr>
              <a:t>Kildetips til tema mobil</a:t>
            </a:r>
          </a:p>
        </p:txBody>
      </p:sp>
      <p:sp>
        <p:nvSpPr>
          <p:cNvPr id="7" name="Text Placeholder 1">
            <a:extLst>
              <a:ext uri="{FF2B5EF4-FFF2-40B4-BE49-F238E27FC236}">
                <a16:creationId xmlns:a16="http://schemas.microsoft.com/office/drawing/2014/main" id="{694AAA23-AB44-1AF5-A039-6E3B43ED2F82}"/>
              </a:ext>
            </a:extLst>
          </p:cNvPr>
          <p:cNvSpPr txBox="1">
            <a:spLocks/>
          </p:cNvSpPr>
          <p:nvPr/>
        </p:nvSpPr>
        <p:spPr>
          <a:xfrm>
            <a:off x="569658" y="1485553"/>
            <a:ext cx="10695535" cy="4685737"/>
          </a:xfrm>
          <a:prstGeom prst="rect">
            <a:avLst/>
          </a:prstGeom>
        </p:spPr>
        <p:txBody>
          <a:bodyPr vert="horz" lIns="0" tIns="0" rIns="0" bIns="0" rtlCol="0" anchor="t">
            <a:normAutofit lnSpcReduction="10000"/>
          </a:bodyPr>
          <a:lstStyle>
            <a:lvl1pPr marL="0" indent="0" algn="ctr" defTabSz="914355" rtl="0" eaLnBrk="1" latinLnBrk="0" hangingPunct="1">
              <a:lnSpc>
                <a:spcPct val="90000"/>
              </a:lnSpc>
              <a:spcBef>
                <a:spcPts val="1000"/>
              </a:spcBef>
              <a:buFont typeface="Calibri" panose="020F0502020204030204" pitchFamily="34" charset="0"/>
              <a:buNone/>
              <a:defRPr sz="1750" b="0" kern="1200">
                <a:solidFill>
                  <a:schemeClr val="tx1"/>
                </a:solidFill>
                <a:latin typeface="+mn-lt"/>
                <a:ea typeface="+mn-ea"/>
                <a:cs typeface="+mn-cs"/>
              </a:defRPr>
            </a:lvl1pPr>
            <a:lvl2pPr marL="457177" indent="0" algn="l" defTabSz="914355" rtl="0" eaLnBrk="1" latinLnBrk="0" hangingPunct="1">
              <a:lnSpc>
                <a:spcPct val="90000"/>
              </a:lnSpc>
              <a:spcBef>
                <a:spcPts val="500"/>
              </a:spcBef>
              <a:buFont typeface="Calibri" panose="020F0502020204030204" pitchFamily="34" charset="0"/>
              <a:buNone/>
              <a:defRPr sz="1400" kern="1200">
                <a:solidFill>
                  <a:schemeClr val="tx1"/>
                </a:solidFill>
                <a:latin typeface="+mn-lt"/>
                <a:ea typeface="+mn-ea"/>
                <a:cs typeface="+mn-cs"/>
              </a:defRPr>
            </a:lvl2pPr>
            <a:lvl3pPr marL="914355" indent="0" algn="l" defTabSz="914355" rtl="0" eaLnBrk="1" latinLnBrk="0" hangingPunct="1">
              <a:lnSpc>
                <a:spcPct val="90000"/>
              </a:lnSpc>
              <a:spcBef>
                <a:spcPts val="500"/>
              </a:spcBef>
              <a:buFont typeface="Calibri" panose="020F0502020204030204" pitchFamily="34" charset="0"/>
              <a:buNone/>
              <a:defRPr sz="1200" kern="1200">
                <a:solidFill>
                  <a:schemeClr val="tx1"/>
                </a:solidFill>
                <a:latin typeface="+mn-lt"/>
                <a:ea typeface="+mn-ea"/>
                <a:cs typeface="+mn-cs"/>
              </a:defRPr>
            </a:lvl3pPr>
            <a:lvl4pPr marL="1371532"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4pPr>
            <a:lvl5pPr marL="1828709" indent="0" algn="l" defTabSz="914355"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5pPr>
            <a:lvl6pPr marL="2285886"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063"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240"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417" indent="0" algn="l" defTabSz="914355"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gn="l">
              <a:buFont typeface="Arial" panose="020F0502020204030204" pitchFamily="34" charset="0"/>
              <a:buChar char="•"/>
            </a:pPr>
            <a:r>
              <a:rPr lang="en-GB" sz="2400" dirty="0" err="1">
                <a:ea typeface="+mn-lt"/>
                <a:cs typeface="+mn-lt"/>
              </a:rPr>
              <a:t>Fairphone</a:t>
            </a:r>
            <a:r>
              <a:rPr lang="en-GB" sz="2400" dirty="0">
                <a:ea typeface="+mn-lt"/>
                <a:cs typeface="+mn-lt"/>
              </a:rPr>
              <a:t>: </a:t>
            </a:r>
            <a:r>
              <a:rPr lang="en-GB" sz="2400" dirty="0">
                <a:ea typeface="+mn-lt"/>
                <a:cs typeface="+mn-lt"/>
                <a:hlinkClick r:id="rId3"/>
              </a:rPr>
              <a:t>Fair materials</a:t>
            </a:r>
            <a:r>
              <a:rPr lang="en-GB" sz="2400" dirty="0">
                <a:ea typeface="+mn-lt"/>
                <a:cs typeface="+mn-lt"/>
              </a:rPr>
              <a:t> </a:t>
            </a:r>
            <a:endParaRPr lang="en-US" sz="1800" dirty="0">
              <a:cs typeface="Arial"/>
            </a:endParaRPr>
          </a:p>
          <a:p>
            <a:pPr marL="342900" indent="-342900" algn="l">
              <a:buFont typeface="Arial" panose="020F0502020204030204" pitchFamily="34" charset="0"/>
              <a:buChar char="•"/>
            </a:pPr>
            <a:r>
              <a:rPr lang="nb-NO" sz="2400" dirty="0">
                <a:ea typeface="+mn-lt"/>
                <a:cs typeface="+mn-lt"/>
              </a:rPr>
              <a:t>Store norske leksikon</a:t>
            </a:r>
            <a:r>
              <a:rPr lang="en-GB" sz="2400" dirty="0">
                <a:ea typeface="+mn-lt"/>
                <a:cs typeface="+mn-lt"/>
              </a:rPr>
              <a:t>: </a:t>
            </a:r>
            <a:r>
              <a:rPr lang="en-GB" sz="2400" dirty="0">
                <a:ea typeface="+mn-lt"/>
                <a:cs typeface="+mn-lt"/>
                <a:hlinkClick r:id="rId4"/>
              </a:rPr>
              <a:t>Sjeldne jordarter</a:t>
            </a:r>
            <a:r>
              <a:rPr lang="en-GB" sz="2400" dirty="0">
                <a:ea typeface="+mn-lt"/>
                <a:cs typeface="+mn-lt"/>
              </a:rPr>
              <a:t> </a:t>
            </a:r>
            <a:endParaRPr lang="en-US" sz="1800" dirty="0">
              <a:cs typeface="Arial"/>
            </a:endParaRPr>
          </a:p>
          <a:p>
            <a:pPr marL="342900" indent="-342900" algn="l">
              <a:buFont typeface="Arial" panose="020F0502020204030204" pitchFamily="34" charset="0"/>
              <a:buChar char="•"/>
            </a:pPr>
            <a:r>
              <a:rPr lang="en-GB" sz="2400" dirty="0">
                <a:ea typeface="+mn-lt"/>
                <a:cs typeface="+mn-lt"/>
              </a:rPr>
              <a:t>Geological Survey of Sweden: </a:t>
            </a:r>
            <a:r>
              <a:rPr lang="en-GB" sz="2400" dirty="0">
                <a:ea typeface="+mn-lt"/>
                <a:cs typeface="+mn-lt"/>
                <a:hlinkClick r:id="rId5"/>
              </a:rPr>
              <a:t>Critical and strategic raw materials</a:t>
            </a:r>
            <a:endParaRPr lang="en-GB" sz="2400" dirty="0">
              <a:cs typeface="Arial"/>
            </a:endParaRPr>
          </a:p>
          <a:p>
            <a:pPr marL="342900" indent="-342900" algn="l">
              <a:buFont typeface="Arial" panose="020F0502020204030204" pitchFamily="34" charset="0"/>
              <a:buChar char="•"/>
            </a:pPr>
            <a:endParaRPr lang="en-GB" sz="2400" dirty="0">
              <a:ea typeface="+mn-lt"/>
              <a:cs typeface="+mn-lt"/>
            </a:endParaRPr>
          </a:p>
          <a:p>
            <a:pPr marL="342900" indent="-342900" algn="l">
              <a:buFont typeface="Arial" panose="020F0502020204030204" pitchFamily="34" charset="0"/>
              <a:buChar char="•"/>
            </a:pPr>
            <a:r>
              <a:rPr lang="en-GB" sz="2400" dirty="0">
                <a:ea typeface="+mn-lt"/>
                <a:cs typeface="+mn-lt"/>
              </a:rPr>
              <a:t>SINTEF: </a:t>
            </a:r>
            <a:r>
              <a:rPr lang="en-GB" sz="2400" dirty="0">
                <a:ea typeface="+mn-lt"/>
                <a:cs typeface="+mn-lt"/>
                <a:hlinkClick r:id="rId6"/>
              </a:rPr>
              <a:t>Havbunnsmineraler trengs, gjenvinning blir ikke nok</a:t>
            </a:r>
            <a:endParaRPr lang="en-GB" sz="2400" dirty="0">
              <a:ea typeface="+mn-lt"/>
              <a:cs typeface="+mn-lt"/>
            </a:endParaRPr>
          </a:p>
          <a:p>
            <a:pPr marL="342900" indent="-342900" algn="l">
              <a:buFont typeface="Arial" panose="020F0502020204030204" pitchFamily="34" charset="0"/>
              <a:buChar char="•"/>
            </a:pPr>
            <a:r>
              <a:rPr lang="nb-NO" sz="2400" dirty="0">
                <a:ea typeface="+mn-lt"/>
                <a:cs typeface="+mn-lt"/>
              </a:rPr>
              <a:t>Universitetet i </a:t>
            </a:r>
            <a:r>
              <a:rPr lang="en-GB" sz="2400" dirty="0">
                <a:ea typeface="+mn-lt"/>
                <a:cs typeface="+mn-lt"/>
              </a:rPr>
              <a:t>Oslo: </a:t>
            </a:r>
            <a:r>
              <a:rPr lang="en-GB" sz="2400" dirty="0">
                <a:ea typeface="+mn-lt"/>
                <a:cs typeface="+mn-lt"/>
                <a:hlinkClick r:id="rId7"/>
              </a:rPr>
              <a:t>Ubehagelige samtaler: Stor uenighet om gruvedrift på havbunnen</a:t>
            </a:r>
            <a:r>
              <a:rPr lang="en-GB" sz="2400" dirty="0">
                <a:ea typeface="+mn-lt"/>
                <a:cs typeface="+mn-lt"/>
              </a:rPr>
              <a:t> </a:t>
            </a:r>
            <a:endParaRPr lang="en-US" sz="1800" dirty="0">
              <a:latin typeface="Arial"/>
              <a:ea typeface="+mn-lt"/>
              <a:cs typeface="Arial"/>
            </a:endParaRPr>
          </a:p>
          <a:p>
            <a:pPr marL="342900" indent="-342900" algn="l">
              <a:buFont typeface="Arial" panose="020F0502020204030204" pitchFamily="34" charset="0"/>
              <a:buChar char="•"/>
            </a:pPr>
            <a:r>
              <a:rPr lang="nb-NO" sz="2400" dirty="0">
                <a:ea typeface="+mn-lt"/>
                <a:cs typeface="+mn-lt"/>
              </a:rPr>
              <a:t>Havforskningsinstituttet</a:t>
            </a:r>
            <a:r>
              <a:rPr lang="en-GB" sz="2400" dirty="0">
                <a:ea typeface="+mn-lt"/>
                <a:cs typeface="+mn-lt"/>
              </a:rPr>
              <a:t>: </a:t>
            </a:r>
            <a:r>
              <a:rPr lang="nb-NO" sz="2400" dirty="0">
                <a:ea typeface="+mn-lt"/>
                <a:cs typeface="+mn-lt"/>
                <a:hlinkClick r:id="rId8"/>
              </a:rPr>
              <a:t>HI mener utredning ikke tar hensyn til kunnskapsmangel</a:t>
            </a:r>
            <a:endParaRPr lang="en-US" sz="1800" dirty="0">
              <a:cs typeface="Arial"/>
            </a:endParaRPr>
          </a:p>
          <a:p>
            <a:pPr marL="342900" indent="-342900" algn="l">
              <a:buFont typeface="Arial" panose="020F0502020204030204" pitchFamily="34" charset="0"/>
              <a:buChar char="•"/>
            </a:pPr>
            <a:endParaRPr lang="en-GB" sz="2400" dirty="0">
              <a:ea typeface="+mn-lt"/>
              <a:cs typeface="+mn-lt"/>
            </a:endParaRPr>
          </a:p>
          <a:p>
            <a:pPr marL="342900" indent="-342900" algn="l">
              <a:buFont typeface="Arial" panose="020F0502020204030204" pitchFamily="34" charset="0"/>
              <a:buChar char="•"/>
            </a:pPr>
            <a:r>
              <a:rPr lang="en-GB" sz="2400" dirty="0">
                <a:ea typeface="+mn-lt"/>
                <a:cs typeface="+mn-lt"/>
              </a:rPr>
              <a:t>Oslo </a:t>
            </a:r>
            <a:r>
              <a:rPr lang="nb-NO" sz="2400" dirty="0">
                <a:ea typeface="+mn-lt"/>
                <a:cs typeface="+mn-lt"/>
              </a:rPr>
              <a:t>kommune</a:t>
            </a:r>
            <a:r>
              <a:rPr lang="en-GB" sz="2400" dirty="0">
                <a:ea typeface="+mn-lt"/>
                <a:cs typeface="+mn-lt"/>
              </a:rPr>
              <a:t>: </a:t>
            </a:r>
            <a:r>
              <a:rPr lang="en-GB" sz="2400" dirty="0" err="1">
                <a:ea typeface="+mn-lt"/>
                <a:cs typeface="+mn-lt"/>
                <a:hlinkClick r:id="rId9"/>
              </a:rPr>
              <a:t>Retten</a:t>
            </a:r>
            <a:r>
              <a:rPr lang="en-GB" sz="2400" dirty="0">
                <a:ea typeface="+mn-lt"/>
                <a:cs typeface="+mn-lt"/>
                <a:hlinkClick r:id="rId9"/>
              </a:rPr>
              <a:t> </a:t>
            </a:r>
            <a:r>
              <a:rPr lang="en-GB" sz="2400" dirty="0" err="1">
                <a:ea typeface="+mn-lt"/>
                <a:cs typeface="+mn-lt"/>
                <a:hlinkClick r:id="rId9"/>
              </a:rPr>
              <a:t>til</a:t>
            </a:r>
            <a:r>
              <a:rPr lang="en-GB" sz="2400" dirty="0">
                <a:ea typeface="+mn-lt"/>
                <a:cs typeface="+mn-lt"/>
                <a:hlinkClick r:id="rId9"/>
              </a:rPr>
              <a:t> å </a:t>
            </a:r>
            <a:r>
              <a:rPr lang="en-GB" sz="2400" dirty="0" err="1">
                <a:ea typeface="+mn-lt"/>
                <a:cs typeface="+mn-lt"/>
                <a:hlinkClick r:id="rId9"/>
              </a:rPr>
              <a:t>reparere</a:t>
            </a:r>
            <a:r>
              <a:rPr lang="en-GB" sz="2400" dirty="0">
                <a:ea typeface="+mn-lt"/>
                <a:cs typeface="+mn-lt"/>
                <a:hlinkClick r:id="rId9"/>
              </a:rPr>
              <a:t>: </a:t>
            </a:r>
            <a:r>
              <a:rPr lang="nb-NO" sz="2400" dirty="0">
                <a:hlinkClick r:id="rId9"/>
              </a:rPr>
              <a:t>Verksteder vil gi to års garanti på reparasjon av elektronikk (klimaoslo.no)</a:t>
            </a:r>
            <a:endParaRPr lang="en-GB" sz="2400" dirty="0">
              <a:cs typeface="Arial"/>
            </a:endParaRPr>
          </a:p>
          <a:p>
            <a:pPr algn="l"/>
            <a:endParaRPr lang="nb-NO" dirty="0">
              <a:cs typeface="Arial"/>
            </a:endParaRPr>
          </a:p>
          <a:p>
            <a:pPr algn="l"/>
            <a:endParaRPr lang="nb-NO" dirty="0">
              <a:cs typeface="Arial"/>
            </a:endParaRPr>
          </a:p>
          <a:p>
            <a:pPr algn="l"/>
            <a:endParaRPr lang="nb-NO" dirty="0">
              <a:cs typeface="Arial"/>
            </a:endParaRPr>
          </a:p>
          <a:p>
            <a:pPr algn="l"/>
            <a:endParaRPr lang="nb-NO" dirty="0">
              <a:cs typeface="Arial"/>
            </a:endParaRPr>
          </a:p>
          <a:p>
            <a:pPr algn="l"/>
            <a:endParaRPr lang="nb-NO" dirty="0">
              <a:cs typeface="Arial"/>
            </a:endParaRPr>
          </a:p>
        </p:txBody>
      </p:sp>
    </p:spTree>
    <p:extLst>
      <p:ext uri="{BB962C8B-B14F-4D97-AF65-F5344CB8AC3E}">
        <p14:creationId xmlns:p14="http://schemas.microsoft.com/office/powerpoint/2010/main" val="1647494213"/>
      </p:ext>
    </p:extLst>
  </p:cSld>
  <p:clrMapOvr>
    <a:masterClrMapping/>
  </p:clrMapOvr>
</p:sld>
</file>

<file path=ppt/theme/theme1.xml><?xml version="1.0" encoding="utf-8"?>
<a:theme xmlns:a="http://schemas.openxmlformats.org/drawingml/2006/main" name="Office-tema">
  <a:themeElements>
    <a:clrScheme name="NHM 1">
      <a:dk1>
        <a:srgbClr val="000000"/>
      </a:dk1>
      <a:lt1>
        <a:srgbClr val="FFFFFF"/>
      </a:lt1>
      <a:dk2>
        <a:srgbClr val="302C28"/>
      </a:dk2>
      <a:lt2>
        <a:srgbClr val="FBFFF2"/>
      </a:lt2>
      <a:accent1>
        <a:srgbClr val="FD8C4D"/>
      </a:accent1>
      <a:accent2>
        <a:srgbClr val="A67360"/>
      </a:accent2>
      <a:accent3>
        <a:srgbClr val="BE8EFD"/>
      </a:accent3>
      <a:accent4>
        <a:srgbClr val="716E82"/>
      </a:accent4>
      <a:accent5>
        <a:srgbClr val="CDFE69"/>
      </a:accent5>
      <a:accent6>
        <a:srgbClr val="69715F"/>
      </a:accent6>
      <a:hlink>
        <a:srgbClr val="0563C1"/>
      </a:hlink>
      <a:folHlink>
        <a:srgbClr val="954F72"/>
      </a:folHlink>
    </a:clrScheme>
    <a:fontScheme name="Custom 20">
      <a:majorFont>
        <a:latin typeface="Arial"/>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med idemyldring.pptx.potx" id="{B6A47E8D-7B17-4F9B-ABCE-B656C1CF78A1}" vid="{C01927C6-763C-45D9-B2E9-D92F78FE0FC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7867A5ACEDE7C46879FD70367F61781" ma:contentTypeVersion="17" ma:contentTypeDescription="Opprett et nytt dokument." ma:contentTypeScope="" ma:versionID="c16543df3070b0018492dbcb5ec459a8">
  <xsd:schema xmlns:xsd="http://www.w3.org/2001/XMLSchema" xmlns:xs="http://www.w3.org/2001/XMLSchema" xmlns:p="http://schemas.microsoft.com/office/2006/metadata/properties" xmlns:ns2="ae4ed773-a29c-4530-bc0b-fc53d9223a14" xmlns:ns3="13566f60-a214-4795-857b-8bc862a1a155" targetNamespace="http://schemas.microsoft.com/office/2006/metadata/properties" ma:root="true" ma:fieldsID="d6eb77d7fe8152a65a9074b166b1d188" ns2:_="" ns3:_="">
    <xsd:import namespace="ae4ed773-a29c-4530-bc0b-fc53d9223a14"/>
    <xsd:import namespace="13566f60-a214-4795-857b-8bc862a1a1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4ed773-a29c-4530-bc0b-fc53d9223a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c22fd018-c39b-462c-89de-126a365ef11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566f60-a214-4795-857b-8bc862a1a155"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2c37a6fe-4a29-45f2-8b0e-fb85f55d5837}" ma:internalName="TaxCatchAll" ma:showField="CatchAllData" ma:web="13566f60-a214-4795-857b-8bc862a1a1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3566f60-a214-4795-857b-8bc862a1a155" xsi:nil="true"/>
    <lcf76f155ced4ddcb4097134ff3c332f xmlns="ae4ed773-a29c-4530-bc0b-fc53d9223a1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B9EE305-D7F5-40C7-8F31-F3ED3CDABB51}">
  <ds:schemaRefs>
    <ds:schemaRef ds:uri="http://schemas.microsoft.com/sharepoint/v3/contenttype/forms"/>
  </ds:schemaRefs>
</ds:datastoreItem>
</file>

<file path=customXml/itemProps2.xml><?xml version="1.0" encoding="utf-8"?>
<ds:datastoreItem xmlns:ds="http://schemas.openxmlformats.org/officeDocument/2006/customXml" ds:itemID="{E09E8D87-B2DD-4211-ABB4-A10448F423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4ed773-a29c-4530-bc0b-fc53d9223a14"/>
    <ds:schemaRef ds:uri="13566f60-a214-4795-857b-8bc862a1a1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619CBA-0FD8-4E85-8964-5D49EC3AB232}">
  <ds:schemaRefs>
    <ds:schemaRef ds:uri="http://schemas.openxmlformats.org/package/2006/metadata/core-properties"/>
    <ds:schemaRef ds:uri="http://schemas.microsoft.com/office/2006/documentManagement/types"/>
    <ds:schemaRef ds:uri="ae4ed773-a29c-4530-bc0b-fc53d9223a14"/>
    <ds:schemaRef ds:uri="http://schemas.microsoft.com/office/infopath/2007/PartnerControls"/>
    <ds:schemaRef ds:uri="http://purl.org/dc/elements/1.1/"/>
    <ds:schemaRef ds:uri="http://schemas.microsoft.com/office/2006/metadata/properties"/>
    <ds:schemaRef ds:uri="13566f60-a214-4795-857b-8bc862a1a155"/>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Workshop med idemyldring.pptx</Template>
  <TotalTime>22</TotalTime>
  <Words>840</Words>
  <Application>Microsoft Office PowerPoint</Application>
  <PresentationFormat>Widescreen</PresentationFormat>
  <Paragraphs>118</Paragraphs>
  <Slides>11</Slides>
  <Notes>11</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11</vt:i4>
      </vt:variant>
    </vt:vector>
  </HeadingPairs>
  <TitlesOfParts>
    <vt:vector size="14" baseType="lpstr">
      <vt:lpstr>Arial</vt:lpstr>
      <vt:lpstr>Calibri</vt:lpstr>
      <vt:lpstr>Office-tema</vt:lpstr>
      <vt:lpstr>Etterarbeid for Klimabesøk</vt:lpstr>
      <vt:lpstr>Del 1   Hva husker du fra løsningsrommet?</vt:lpstr>
      <vt:lpstr>PowerPoint-presentasjon</vt:lpstr>
      <vt:lpstr>Hvem kan gjøre noe?</vt:lpstr>
      <vt:lpstr>Hvilken rolle vil du spille i kampen mot klimaendringene?</vt:lpstr>
      <vt:lpstr>PowerPoint-presentasjon</vt:lpstr>
      <vt:lpstr>Dilemma-aktivitet</vt:lpstr>
      <vt:lpstr>Kildetips til tema mat</vt:lpstr>
      <vt:lpstr>Kildetips til tema mobil</vt:lpstr>
      <vt:lpstr>Kildetips til tema olje</vt:lpstr>
      <vt:lpstr>PowerPoint-presentasjon</vt:lpstr>
    </vt:vector>
  </TitlesOfParts>
  <Company>Universitetet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Bærekraftseminar på Klimahuset</dc:title>
  <dc:creator>Marianne Guriby</dc:creator>
  <cp:lastModifiedBy>Solveig Gjørv Røraas</cp:lastModifiedBy>
  <cp:revision>177</cp:revision>
  <dcterms:created xsi:type="dcterms:W3CDTF">2022-08-10T13:12:23Z</dcterms:created>
  <dcterms:modified xsi:type="dcterms:W3CDTF">2024-01-19T15:41:44Z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0x010100E7867A5ACEDE7C46879FD70367F61781</vt:lpwstr>
  </property>
  <property fmtid="{D5CDD505-2E9C-101B-9397-08002B2CF9AE}" pid="3" name="MediaServiceImageTags">
    <vt:lpwstr/>
  </property>
</Properties>
</file>