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78" r:id="rId5"/>
    <p:sldId id="264" r:id="rId6"/>
    <p:sldId id="260" r:id="rId7"/>
    <p:sldId id="261" r:id="rId8"/>
    <p:sldId id="262" r:id="rId9"/>
    <p:sldId id="266" r:id="rId10"/>
    <p:sldId id="310" r:id="rId11"/>
    <p:sldId id="376" r:id="rId12"/>
    <p:sldId id="268" r:id="rId13"/>
    <p:sldId id="271" r:id="rId14"/>
    <p:sldId id="272" r:id="rId15"/>
    <p:sldId id="273" r:id="rId16"/>
    <p:sldId id="274" r:id="rId17"/>
    <p:sldId id="267" r:id="rId18"/>
    <p:sldId id="275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66B51-A013-9BB3-4BE8-743F13C13627}" v="6" dt="2024-01-03T10:26:46.423"/>
    <p1510:client id="{4B33AE46-6A43-F062-9F47-67D1F3B3E4D5}" v="115" dt="2024-01-03T13:26:24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83"/>
    <p:restoredTop sz="96405"/>
  </p:normalViewPr>
  <p:slideViewPr>
    <p:cSldViewPr>
      <p:cViewPr varScale="1">
        <p:scale>
          <a:sx n="214" d="100"/>
          <a:sy n="214" d="100"/>
        </p:scale>
        <p:origin x="2112" y="168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veig Gjørv Røraas" userId="S::solveror@uio.no::35d9ea0b-a42f-4330-aa16-25db74b1cba2" providerId="AD" clId="Web-{07866B51-A013-9BB3-4BE8-743F13C13627}"/>
    <pc:docChg chg="addSld delSld modSld">
      <pc:chgData name="Solveig Gjørv Røraas" userId="S::solveror@uio.no::35d9ea0b-a42f-4330-aa16-25db74b1cba2" providerId="AD" clId="Web-{07866B51-A013-9BB3-4BE8-743F13C13627}" dt="2024-01-03T10:26:46.423" v="4"/>
      <pc:docMkLst>
        <pc:docMk/>
      </pc:docMkLst>
      <pc:sldChg chg="del">
        <pc:chgData name="Solveig Gjørv Røraas" userId="S::solveror@uio.no::35d9ea0b-a42f-4330-aa16-25db74b1cba2" providerId="AD" clId="Web-{07866B51-A013-9BB3-4BE8-743F13C13627}" dt="2024-01-03T10:26:46.423" v="4"/>
        <pc:sldMkLst>
          <pc:docMk/>
          <pc:sldMk cId="0" sldId="257"/>
        </pc:sldMkLst>
      </pc:sldChg>
      <pc:sldChg chg="modSp add">
        <pc:chgData name="Solveig Gjørv Røraas" userId="S::solveror@uio.no::35d9ea0b-a42f-4330-aa16-25db74b1cba2" providerId="AD" clId="Web-{07866B51-A013-9BB3-4BE8-743F13C13627}" dt="2024-01-03T10:26:28.126" v="3" actId="20577"/>
        <pc:sldMkLst>
          <pc:docMk/>
          <pc:sldMk cId="918540655" sldId="310"/>
        </pc:sldMkLst>
        <pc:spChg chg="mod">
          <ac:chgData name="Solveig Gjørv Røraas" userId="S::solveror@uio.no::35d9ea0b-a42f-4330-aa16-25db74b1cba2" providerId="AD" clId="Web-{07866B51-A013-9BB3-4BE8-743F13C13627}" dt="2024-01-03T10:26:28.126" v="3" actId="20577"/>
          <ac:spMkLst>
            <pc:docMk/>
            <pc:sldMk cId="918540655" sldId="310"/>
            <ac:spMk id="16387" creationId="{00000000-0000-0000-0000-000000000000}"/>
          </ac:spMkLst>
        </pc:spChg>
      </pc:sldChg>
      <pc:sldChg chg="add">
        <pc:chgData name="Solveig Gjørv Røraas" userId="S::solveror@uio.no::35d9ea0b-a42f-4330-aa16-25db74b1cba2" providerId="AD" clId="Web-{07866B51-A013-9BB3-4BE8-743F13C13627}" dt="2024-01-03T10:26:13.704" v="0"/>
        <pc:sldMkLst>
          <pc:docMk/>
          <pc:sldMk cId="4243146584" sldId="376"/>
        </pc:sldMkLst>
      </pc:sldChg>
    </pc:docChg>
  </pc:docChgLst>
  <pc:docChgLst>
    <pc:chgData name="Solveig Gjørv Røraas" userId="S::solveror@uio.no::35d9ea0b-a42f-4330-aa16-25db74b1cba2" providerId="AD" clId="Web-{4B33AE46-6A43-F062-9F47-67D1F3B3E4D5}"/>
    <pc:docChg chg="addSld delSld modSld">
      <pc:chgData name="Solveig Gjørv Røraas" userId="S::solveror@uio.no::35d9ea0b-a42f-4330-aa16-25db74b1cba2" providerId="AD" clId="Web-{4B33AE46-6A43-F062-9F47-67D1F3B3E4D5}" dt="2024-01-03T13:26:24.750" v="110"/>
      <pc:docMkLst>
        <pc:docMk/>
      </pc:docMkLst>
      <pc:sldChg chg="addSp delSp modSp del">
        <pc:chgData name="Solveig Gjørv Røraas" userId="S::solveror@uio.no::35d9ea0b-a42f-4330-aa16-25db74b1cba2" providerId="AD" clId="Web-{4B33AE46-6A43-F062-9F47-67D1F3B3E4D5}" dt="2024-01-03T13:26:24.750" v="110"/>
        <pc:sldMkLst>
          <pc:docMk/>
          <pc:sldMk cId="800555309" sldId="270"/>
        </pc:sldMkLst>
        <pc:spChg chg="add del mod">
          <ac:chgData name="Solveig Gjørv Røraas" userId="S::solveror@uio.no::35d9ea0b-a42f-4330-aa16-25db74b1cba2" providerId="AD" clId="Web-{4B33AE46-6A43-F062-9F47-67D1F3B3E4D5}" dt="2024-01-03T12:51:17.902" v="27"/>
          <ac:spMkLst>
            <pc:docMk/>
            <pc:sldMk cId="800555309" sldId="270"/>
            <ac:spMk id="3" creationId="{3C244872-E54F-96D7-DFBD-964BC21E8EFE}"/>
          </ac:spMkLst>
        </pc:spChg>
        <pc:picChg chg="add del mod">
          <ac:chgData name="Solveig Gjørv Røraas" userId="S::solveror@uio.no::35d9ea0b-a42f-4330-aa16-25db74b1cba2" providerId="AD" clId="Web-{4B33AE46-6A43-F062-9F47-67D1F3B3E4D5}" dt="2024-01-03T13:17:02.748" v="70"/>
          <ac:picMkLst>
            <pc:docMk/>
            <pc:sldMk cId="800555309" sldId="270"/>
            <ac:picMk id="5" creationId="{C755ACD2-D518-54EB-AA93-3A3522AB6741}"/>
          </ac:picMkLst>
        </pc:picChg>
      </pc:sldChg>
      <pc:sldChg chg="addSp modSp add del replId">
        <pc:chgData name="Solveig Gjørv Røraas" userId="S::solveror@uio.no::35d9ea0b-a42f-4330-aa16-25db74b1cba2" providerId="AD" clId="Web-{4B33AE46-6A43-F062-9F47-67D1F3B3E4D5}" dt="2024-01-03T13:25:09.498" v="109"/>
        <pc:sldMkLst>
          <pc:docMk/>
          <pc:sldMk cId="806176653" sldId="377"/>
        </pc:sldMkLst>
        <pc:picChg chg="add mod">
          <ac:chgData name="Solveig Gjørv Røraas" userId="S::solveror@uio.no::35d9ea0b-a42f-4330-aa16-25db74b1cba2" providerId="AD" clId="Web-{4B33AE46-6A43-F062-9F47-67D1F3B3E4D5}" dt="2024-01-03T12:44:22.295" v="19" actId="14100"/>
          <ac:picMkLst>
            <pc:docMk/>
            <pc:sldMk cId="806176653" sldId="377"/>
            <ac:picMk id="2" creationId="{23BB89C3-1F11-ED93-E207-87FE12C4F34D}"/>
          </ac:picMkLst>
        </pc:picChg>
      </pc:sldChg>
      <pc:sldChg chg="addSp delSp modSp new">
        <pc:chgData name="Solveig Gjørv Røraas" userId="S::solveror@uio.no::35d9ea0b-a42f-4330-aa16-25db74b1cba2" providerId="AD" clId="Web-{4B33AE46-6A43-F062-9F47-67D1F3B3E4D5}" dt="2024-01-03T13:24:35.450" v="108"/>
        <pc:sldMkLst>
          <pc:docMk/>
          <pc:sldMk cId="4012694278" sldId="378"/>
        </pc:sldMkLst>
        <pc:spChg chg="del mod">
          <ac:chgData name="Solveig Gjørv Røraas" userId="S::solveror@uio.no::35d9ea0b-a42f-4330-aa16-25db74b1cba2" providerId="AD" clId="Web-{4B33AE46-6A43-F062-9F47-67D1F3B3E4D5}" dt="2024-01-03T12:44:59.655" v="23"/>
          <ac:spMkLst>
            <pc:docMk/>
            <pc:sldMk cId="4012694278" sldId="378"/>
            <ac:spMk id="2" creationId="{A014DAEB-37F0-325C-8221-FB0ADB1A9313}"/>
          </ac:spMkLst>
        </pc:spChg>
        <pc:spChg chg="del">
          <ac:chgData name="Solveig Gjørv Røraas" userId="S::solveror@uio.no::35d9ea0b-a42f-4330-aa16-25db74b1cba2" providerId="AD" clId="Web-{4B33AE46-6A43-F062-9F47-67D1F3B3E4D5}" dt="2024-01-03T12:42:29.541" v="2"/>
          <ac:spMkLst>
            <pc:docMk/>
            <pc:sldMk cId="4012694278" sldId="378"/>
            <ac:spMk id="3" creationId="{BF08E41A-7F59-5A79-42BB-86A476D7385C}"/>
          </ac:spMkLst>
        </pc:spChg>
        <pc:picChg chg="add mod ord modCrop">
          <ac:chgData name="Solveig Gjørv Røraas" userId="S::solveror@uio.no::35d9ea0b-a42f-4330-aa16-25db74b1cba2" providerId="AD" clId="Web-{4B33AE46-6A43-F062-9F47-67D1F3B3E4D5}" dt="2024-01-03T13:24:35.450" v="108"/>
          <ac:picMkLst>
            <pc:docMk/>
            <pc:sldMk cId="4012694278" sldId="378"/>
            <ac:picMk id="4" creationId="{8B5168A3-0C2F-831A-4957-0048E5E67CFB}"/>
          </ac:picMkLst>
        </pc:picChg>
        <pc:picChg chg="add del mod">
          <ac:chgData name="Solveig Gjørv Røraas" userId="S::solveror@uio.no::35d9ea0b-a42f-4330-aa16-25db74b1cba2" providerId="AD" clId="Web-{4B33AE46-6A43-F062-9F47-67D1F3B3E4D5}" dt="2024-01-03T12:43:57.794" v="16"/>
          <ac:picMkLst>
            <pc:docMk/>
            <pc:sldMk cId="4012694278" sldId="378"/>
            <ac:picMk id="5" creationId="{35EB3EE3-364B-4AC3-7429-C4C8069F5B59}"/>
          </ac:picMkLst>
        </pc:picChg>
        <pc:picChg chg="add">
          <ac:chgData name="Solveig Gjørv Røraas" userId="S::solveror@uio.no::35d9ea0b-a42f-4330-aa16-25db74b1cba2" providerId="AD" clId="Web-{4B33AE46-6A43-F062-9F47-67D1F3B3E4D5}" dt="2024-01-03T12:44:30.139" v="20"/>
          <ac:picMkLst>
            <pc:docMk/>
            <pc:sldMk cId="4012694278" sldId="378"/>
            <ac:picMk id="7" creationId="{C956E83C-AA89-F9C0-A025-EE18B90E8A3C}"/>
          </ac:picMkLst>
        </pc:picChg>
        <pc:picChg chg="add del mod modCrop">
          <ac:chgData name="Solveig Gjørv Røraas" userId="S::solveror@uio.no::35d9ea0b-a42f-4330-aa16-25db74b1cba2" providerId="AD" clId="Web-{4B33AE46-6A43-F062-9F47-67D1F3B3E4D5}" dt="2024-01-03T13:19:12.314" v="72"/>
          <ac:picMkLst>
            <pc:docMk/>
            <pc:sldMk cId="4012694278" sldId="378"/>
            <ac:picMk id="8" creationId="{86EFDDD6-7EA9-F107-88FB-A3345602E3CE}"/>
          </ac:picMkLst>
        </pc:picChg>
        <pc:picChg chg="add del mod modCrop">
          <ac:chgData name="Solveig Gjørv Røraas" userId="S::solveror@uio.no::35d9ea0b-a42f-4330-aa16-25db74b1cba2" providerId="AD" clId="Web-{4B33AE46-6A43-F062-9F47-67D1F3B3E4D5}" dt="2024-01-03T13:19:09.392" v="71"/>
          <ac:picMkLst>
            <pc:docMk/>
            <pc:sldMk cId="4012694278" sldId="378"/>
            <ac:picMk id="9" creationId="{85902CA5-1BCA-913C-B143-EBDDA69DCBE4}"/>
          </ac:picMkLst>
        </pc:picChg>
        <pc:picChg chg="add mod modCrop">
          <ac:chgData name="Solveig Gjørv Røraas" userId="S::solveror@uio.no::35d9ea0b-a42f-4330-aa16-25db74b1cba2" providerId="AD" clId="Web-{4B33AE46-6A43-F062-9F47-67D1F3B3E4D5}" dt="2024-01-03T13:21:52.241" v="95"/>
          <ac:picMkLst>
            <pc:docMk/>
            <pc:sldMk cId="4012694278" sldId="378"/>
            <ac:picMk id="10" creationId="{9C317D58-6F9C-81BC-28A9-B9EDFE31B41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E07923-8CC3-D84C-9D91-810C69DA6282}" type="datetime1">
              <a:rPr lang="nb-NO"/>
              <a:pPr>
                <a:defRPr/>
              </a:pPr>
              <a:t>03.01.2024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0F10CD-A7CC-8740-9C54-268DDD11AAF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22D3E09-48DC-4940-9714-1A9D27B7AE30}" type="datetime1">
              <a:rPr lang="nb-NO"/>
              <a:pPr>
                <a:defRPr/>
              </a:pPr>
              <a:t>03.01.2024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950BD-18DE-C347-A71F-BFD8129DFE7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1FBD5F8-C272-35DD-02A8-A17D5410BB76}"/>
              </a:ext>
            </a:extLst>
          </p:cNvPr>
          <p:cNvSpPr txBox="1"/>
          <p:nvPr userDrawn="1"/>
        </p:nvSpPr>
        <p:spPr>
          <a:xfrm rot="5400000">
            <a:off x="-177366" y="214029"/>
            <a:ext cx="553357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400" dirty="0"/>
              <a:t>Foto: </a:t>
            </a:r>
            <a:r>
              <a:rPr lang="nb-NO" sz="400" dirty="0" err="1"/>
              <a:t>Colourbox</a:t>
            </a:r>
            <a:endParaRPr lang="nb-NO" sz="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37784" cy="1143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037784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3361B1-BAA4-0640-92EA-B7E43184A85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E730F4-B088-2D49-8028-432EB8DF250D}" type="datetime1">
              <a:rPr lang="nb-NO"/>
              <a:pPr>
                <a:defRPr/>
              </a:pPr>
              <a:t>03.01.2024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moke stacks of smoke with mountains in the background&#10;&#10;Description automatically generated">
            <a:extLst>
              <a:ext uri="{FF2B5EF4-FFF2-40B4-BE49-F238E27FC236}">
                <a16:creationId xmlns:a16="http://schemas.microsoft.com/office/drawing/2014/main" id="{8B5168A3-0C2F-831A-4957-0048E5E67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" r="632"/>
          <a:stretch/>
        </p:blipFill>
        <p:spPr>
          <a:xfrm>
            <a:off x="0" y="-606450"/>
            <a:ext cx="9151525" cy="51872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6E83C-AA89-F9C0-A025-EE18B90E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5" y="6147102"/>
            <a:ext cx="1507974" cy="393700"/>
          </a:xfrm>
          <a:prstGeom prst="rect">
            <a:avLst/>
          </a:prstGeom>
        </p:spPr>
      </p:pic>
      <p:pic>
        <p:nvPicPr>
          <p:cNvPr id="10" name="Picture 9" descr="Smoke stacks of smoke and smoke coming out of a blue and green sky&#10;&#10;Description automatically generated">
            <a:extLst>
              <a:ext uri="{FF2B5EF4-FFF2-40B4-BE49-F238E27FC236}">
                <a16:creationId xmlns:a16="http://schemas.microsoft.com/office/drawing/2014/main" id="{9C317D58-6F9C-81BC-28A9-B9EDFE31B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8" t="61347" r="17227" b="18448"/>
          <a:stretch/>
        </p:blipFill>
        <p:spPr>
          <a:xfrm>
            <a:off x="-2031" y="4220547"/>
            <a:ext cx="9175044" cy="16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38AA00-CA1C-1E40-BE54-395BCDB8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66700"/>
            <a:ext cx="7037784" cy="1143000"/>
          </a:xfrm>
        </p:spPr>
        <p:txBody>
          <a:bodyPr/>
          <a:lstStyle/>
          <a:p>
            <a:r>
              <a:rPr lang="nb-NO" dirty="0"/>
              <a:t>Hva skal ut?</a:t>
            </a:r>
          </a:p>
        </p:txBody>
      </p:sp>
      <p:pic>
        <p:nvPicPr>
          <p:cNvPr id="4" name="Picture 2" descr="Badebyen | Skolekantiner kan bli bedre">
            <a:extLst>
              <a:ext uri="{FF2B5EF4-FFF2-40B4-BE49-F238E27FC236}">
                <a16:creationId xmlns:a16="http://schemas.microsoft.com/office/drawing/2014/main" id="{AA8196AD-E991-894E-A180-C95FB341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58" y="3818278"/>
            <a:ext cx="2752159" cy="18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A4AE2BC-3786-4FE8-8C3D-C5D6450C8D62" descr="2A4AE2BC-3786-4FE8-8C3D-C5D6450C8D62">
            <a:extLst>
              <a:ext uri="{FF2B5EF4-FFF2-40B4-BE49-F238E27FC236}">
                <a16:creationId xmlns:a16="http://schemas.microsoft.com/office/drawing/2014/main" id="{478D82CA-B9C1-704A-9A5F-65F6DFDC5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7" r="1679" b="17840"/>
          <a:stretch/>
        </p:blipFill>
        <p:spPr bwMode="auto">
          <a:xfrm>
            <a:off x="4232857" y="1391395"/>
            <a:ext cx="2733874" cy="22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t ekstremt plasseffektivt sykkelstativ som holder… | Norfax">
            <a:extLst>
              <a:ext uri="{FF2B5EF4-FFF2-40B4-BE49-F238E27FC236}">
                <a16:creationId xmlns:a16="http://schemas.microsoft.com/office/drawing/2014/main" id="{7731FC09-237B-4E40-ADD3-C90C3BFD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20" y="3818278"/>
            <a:ext cx="2838163" cy="18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yggesett - Insektshotell">
            <a:extLst>
              <a:ext uri="{FF2B5EF4-FFF2-40B4-BE49-F238E27FC236}">
                <a16:creationId xmlns:a16="http://schemas.microsoft.com/office/drawing/2014/main" id="{0F6EF61E-09E4-154C-A72D-9A5442AAE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3895" r="4388" b="3598"/>
          <a:stretch/>
        </p:blipFill>
        <p:spPr bwMode="auto">
          <a:xfrm>
            <a:off x="1743234" y="1391394"/>
            <a:ext cx="2232249" cy="22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40068AC-D513-0A45-8AB4-BAFE4CAF0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" y="622779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BA9B1-B200-2B44-A710-3BE1F76F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Hvordan skal dere endre på problemet?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30EC3D-FD15-2243-968A-B079B3A87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Finn mulige løsninger for klima- eller miljøproblemet deres.</a:t>
            </a:r>
          </a:p>
          <a:p>
            <a:r>
              <a:rPr lang="nb-NO" dirty="0"/>
              <a:t>Hvorfor er dette gode løsninger?</a:t>
            </a:r>
          </a:p>
          <a:p>
            <a:r>
              <a:rPr lang="nb-NO" dirty="0"/>
              <a:t>Hvordan kan dere som ungdommer bidra?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F968BF6-AFB8-BC43-A9AF-214BFC35F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43" b="21180"/>
          <a:stretch/>
        </p:blipFill>
        <p:spPr>
          <a:xfrm>
            <a:off x="1043608" y="3859586"/>
            <a:ext cx="6710112" cy="216021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4D77822-C9DE-A44B-82FF-B7CC5AD5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" y="622779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D0468-42A5-1A4E-8084-16041107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en 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14FFA6-A77D-184E-AC1F-4515E711B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085456" cy="4114800"/>
          </a:xfrm>
        </p:spPr>
        <p:txBody>
          <a:bodyPr/>
          <a:lstStyle/>
          <a:p>
            <a:r>
              <a:rPr lang="nb-NO" sz="2000" dirty="0"/>
              <a:t>Hva er det realistisk at dere kan få til i løpet av prosjektet?</a:t>
            </a:r>
          </a:p>
          <a:p>
            <a:r>
              <a:rPr lang="nb-NO" sz="2000" dirty="0"/>
              <a:t>Hvordan skal dere nå målene deres?</a:t>
            </a:r>
          </a:p>
          <a:p>
            <a:pPr lvl="1"/>
            <a:r>
              <a:rPr lang="nb-NO" sz="1600" dirty="0"/>
              <a:t>Bruk gjerne </a:t>
            </a:r>
            <a:r>
              <a:rPr lang="nb-NO" sz="1600" dirty="0" err="1"/>
              <a:t>skriverammen</a:t>
            </a:r>
            <a:r>
              <a:rPr lang="nb-NO" sz="1600" dirty="0"/>
              <a:t> fra Klimahuset</a:t>
            </a:r>
          </a:p>
          <a:p>
            <a:pPr marL="457200" lvl="1" indent="0">
              <a:buNone/>
            </a:pPr>
            <a:endParaRPr lang="nb-NO" dirty="0"/>
          </a:p>
          <a:p>
            <a:r>
              <a:rPr lang="nb-NO" sz="2000" dirty="0"/>
              <a:t>Dere bør lage dere en konkret plan med </a:t>
            </a:r>
          </a:p>
          <a:p>
            <a:pPr lvl="1"/>
            <a:r>
              <a:rPr lang="nb-NO" sz="1600" dirty="0"/>
              <a:t>tydelige og smarte mål</a:t>
            </a:r>
          </a:p>
          <a:p>
            <a:pPr lvl="1"/>
            <a:r>
              <a:rPr lang="nb-NO" sz="1600" dirty="0"/>
              <a:t>tidsfrister </a:t>
            </a:r>
          </a:p>
          <a:p>
            <a:pPr lvl="1"/>
            <a:r>
              <a:rPr lang="nb-NO" sz="1600" dirty="0"/>
              <a:t>En oversikt over hvem som skal gjøre hva </a:t>
            </a: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F292637-F8F3-824E-8E51-07835DCA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375284"/>
            <a:ext cx="3096344" cy="464451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2ECB602-30EE-1E4F-BE07-F62ECB81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" y="622779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223483-7851-414E-B377-859BB03B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og evaluering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ACB454-889D-DF49-8351-194A8D75D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Hvordan har prosessen vært, hvilke utfordringer og nye muligheter har dere møtt underveis?</a:t>
            </a:r>
          </a:p>
          <a:p>
            <a:r>
              <a:rPr lang="nb-NO" dirty="0"/>
              <a:t>Hvordan har DU opplevd det?</a:t>
            </a:r>
          </a:p>
          <a:p>
            <a:r>
              <a:rPr lang="nb-NO" dirty="0"/>
              <a:t>Hvordan har klassen opplevd det?</a:t>
            </a:r>
          </a:p>
          <a:p>
            <a:r>
              <a:rPr lang="nb-NO" dirty="0"/>
              <a:t>Hvordan har det vært utenfor klasserommet?</a:t>
            </a:r>
          </a:p>
          <a:p>
            <a:r>
              <a:rPr lang="nb-NO" dirty="0"/>
              <a:t>Kommer endringene til å fortsette etter prosjektet?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49AD5B-76C8-604A-B301-86653395A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" y="622779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EB287D02-B94C-1949-91E0-4AB6CAC153AF}"/>
              </a:ext>
            </a:extLst>
          </p:cNvPr>
          <p:cNvSpPr txBox="1"/>
          <p:nvPr/>
        </p:nvSpPr>
        <p:spPr>
          <a:xfrm>
            <a:off x="611560" y="602128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Nå gjenstår det bare å sende inn et bilde av dere selv og prosjektet til Klimahuset, </a:t>
            </a:r>
          </a:p>
          <a:p>
            <a:pPr algn="ctr"/>
            <a:r>
              <a:rPr lang="nb-NO" sz="1600" dirty="0"/>
              <a:t>så får dere et diplom for oppnådd svart belte!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ABB350B7-3A1D-6B4C-903A-2B024B50C3EB}"/>
              </a:ext>
            </a:extLst>
          </p:cNvPr>
          <p:cNvSpPr txBox="1">
            <a:spLocks/>
          </p:cNvSpPr>
          <p:nvPr/>
        </p:nvSpPr>
        <p:spPr bwMode="auto">
          <a:xfrm>
            <a:off x="1544688" y="1054224"/>
            <a:ext cx="5760640" cy="25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nb-NO" sz="5400" kern="0" dirty="0">
                <a:solidFill>
                  <a:schemeClr val="tx1"/>
                </a:solidFill>
              </a:rPr>
              <a:t>Gratulerer!</a:t>
            </a:r>
            <a:br>
              <a:rPr lang="nb-NO" kern="0" dirty="0">
                <a:solidFill>
                  <a:schemeClr val="tx1"/>
                </a:solidFill>
              </a:rPr>
            </a:br>
            <a:r>
              <a:rPr lang="nb-NO" sz="2400" kern="0" dirty="0">
                <a:solidFill>
                  <a:schemeClr val="tx1"/>
                </a:solidFill>
              </a:rPr>
              <a:t>Dere har nå gjennomført prosjektet og har dermed fått svart belte i klima!</a:t>
            </a:r>
            <a:endParaRPr lang="nb-NO" kern="0" dirty="0">
              <a:solidFill>
                <a:schemeClr val="tx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4CEDF01-FCC7-EC46-9E96-39DAC549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71" y="3429701"/>
            <a:ext cx="9663137" cy="24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9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12DB38-7DA2-6947-85BA-50C5BB04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lever mest bærekraftig?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A8F1A4D-5360-1243-BEA1-80FDC7D05A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26" y="1917814"/>
            <a:ext cx="2808312" cy="18712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B0A8D73-E612-5546-A870-9E5927D6EC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62" y="4530328"/>
            <a:ext cx="3181350" cy="178943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F9968EA-5868-014F-87A1-BB4FE0E975F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02" y="4526609"/>
            <a:ext cx="1357630" cy="2059940"/>
          </a:xfrm>
          <a:prstGeom prst="rect">
            <a:avLst/>
          </a:prstGeom>
        </p:spPr>
      </p:pic>
      <p:pic>
        <p:nvPicPr>
          <p:cNvPr id="7" name="Picture 10" descr="Petter uteligger | TV 2 Play">
            <a:extLst>
              <a:ext uri="{FF2B5EF4-FFF2-40B4-BE49-F238E27FC236}">
                <a16:creationId xmlns:a16="http://schemas.microsoft.com/office/drawing/2014/main" id="{767CA023-921E-B64E-BBB6-376D1303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47" y="1917814"/>
            <a:ext cx="3326621" cy="18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D7C29A6-03EF-A54B-B270-5B5598A49135}"/>
              </a:ext>
            </a:extLst>
          </p:cNvPr>
          <p:cNvSpPr txBox="1"/>
          <p:nvPr/>
        </p:nvSpPr>
        <p:spPr>
          <a:xfrm>
            <a:off x="952500" y="191683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1.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5666BA3-A910-BB45-BBC5-C628D859DEBA}"/>
              </a:ext>
            </a:extLst>
          </p:cNvPr>
          <p:cNvSpPr txBox="1"/>
          <p:nvPr/>
        </p:nvSpPr>
        <p:spPr>
          <a:xfrm>
            <a:off x="4571997" y="1955989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2.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AE76399-3459-6240-8305-2C9DFE0C5A33}"/>
              </a:ext>
            </a:extLst>
          </p:cNvPr>
          <p:cNvSpPr txBox="1"/>
          <p:nvPr/>
        </p:nvSpPr>
        <p:spPr>
          <a:xfrm>
            <a:off x="982828" y="446905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2740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0D76DF-E52D-9149-8435-FA738E898BDB}"/>
              </a:ext>
            </a:extLst>
          </p:cNvPr>
          <p:cNvSpPr txBox="1">
            <a:spLocks/>
          </p:cNvSpPr>
          <p:nvPr/>
        </p:nvSpPr>
        <p:spPr>
          <a:xfrm>
            <a:off x="990600" y="1124744"/>
            <a:ext cx="7037784" cy="7185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nb-NO" sz="2800" kern="0" dirty="0"/>
              <a:t>Svart belte i klima: Klimautfordringen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AF6494C-D63C-7443-9967-176C826B0A4D}"/>
              </a:ext>
            </a:extLst>
          </p:cNvPr>
          <p:cNvSpPr txBox="1"/>
          <p:nvPr/>
        </p:nvSpPr>
        <p:spPr>
          <a:xfrm>
            <a:off x="990600" y="1772816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 dette prosjektet skal dere finne et </a:t>
            </a:r>
            <a:r>
              <a:rPr lang="nb-NO" b="1" dirty="0"/>
              <a:t>klimaproblem</a:t>
            </a:r>
            <a:r>
              <a:rPr lang="nb-NO" dirty="0"/>
              <a:t> og gi dere selv en </a:t>
            </a:r>
            <a:r>
              <a:rPr lang="nb-NO" b="1" dirty="0"/>
              <a:t>klimautfordring</a:t>
            </a:r>
            <a:r>
              <a:rPr lang="nb-NO" dirty="0"/>
              <a:t> for å se om dere kan endre problemet.</a:t>
            </a:r>
          </a:p>
          <a:p>
            <a:endParaRPr lang="nb-NO" dirty="0"/>
          </a:p>
          <a:p>
            <a:r>
              <a:rPr lang="nb-NO" dirty="0"/>
              <a:t>Gjennom forarbeid, et besøk på Klimahuset og etterarbeid vil dere oppnå Svart belte i klima!</a:t>
            </a:r>
          </a:p>
          <a:p>
            <a:endParaRPr lang="nb-NO" dirty="0"/>
          </a:p>
          <a:p>
            <a:r>
              <a:rPr lang="nb-NO" dirty="0"/>
              <a:t>Svart belte i klima er Klimahusets utmerkelse til skoleklasser som har gjennomført ett av våre omfattende undervisningsprosjekter om klima og bærekraft.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E28859F-1630-664E-8703-4CF3BDEF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917046"/>
            <a:ext cx="7128792" cy="13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4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ADED70-D3C7-744B-B21D-48A6CD177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3725416" cy="3896072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Det finnes mange tips til hva vi mennesker burde og ikke burde gjøre. </a:t>
            </a:r>
          </a:p>
          <a:p>
            <a:endParaRPr lang="nb-NO" sz="2000" dirty="0"/>
          </a:p>
          <a:p>
            <a:r>
              <a:rPr lang="nb-NO" sz="2000" dirty="0"/>
              <a:t>Hva gjør mennesker som du tenker at er dårlig for klima og miljø? (</a:t>
            </a:r>
            <a:r>
              <a:rPr lang="nb-NO" sz="2000" b="1" dirty="0"/>
              <a:t>problemer</a:t>
            </a:r>
            <a:r>
              <a:rPr lang="nb-NO" sz="2000" dirty="0"/>
              <a:t>) </a:t>
            </a:r>
          </a:p>
          <a:p>
            <a:endParaRPr lang="nb-NO" sz="2000" dirty="0"/>
          </a:p>
          <a:p>
            <a:r>
              <a:rPr lang="nb-NO" sz="2000" dirty="0"/>
              <a:t>Hva gjør mennesker som du tenker at er bra for klima og miljø? (</a:t>
            </a:r>
            <a:r>
              <a:rPr lang="nb-NO" sz="2000" b="1" dirty="0"/>
              <a:t>løsninger</a:t>
            </a:r>
            <a:r>
              <a:rPr lang="nb-NO" sz="2000" dirty="0"/>
              <a:t>) </a:t>
            </a:r>
          </a:p>
          <a:p>
            <a:endParaRPr lang="nb-NO" sz="2000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10D00D4-09F0-9048-BCE5-6297F7D51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  <p:pic>
        <p:nvPicPr>
          <p:cNvPr id="8" name="Picture 2" descr="Bildet kan inneholde: tre, lydutstyr, menneskelig ben, blåseinstrument, utgivelse.">
            <a:extLst>
              <a:ext uri="{FF2B5EF4-FFF2-40B4-BE49-F238E27FC236}">
                <a16:creationId xmlns:a16="http://schemas.microsoft.com/office/drawing/2014/main" id="{32A413A4-2E5D-5048-BB50-A0E9F51A4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575881" cy="23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2908CEDF-6E10-8A4C-BC6F-2B2960CE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 og miljø</a:t>
            </a:r>
          </a:p>
        </p:txBody>
      </p:sp>
    </p:spTree>
    <p:extLst>
      <p:ext uri="{BB962C8B-B14F-4D97-AF65-F5344CB8AC3E}">
        <p14:creationId xmlns:p14="http://schemas.microsoft.com/office/powerpoint/2010/main" val="241267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D6ABE-17BA-ED41-ABF3-DB89D9F7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Undersøkelser om klimaproblemer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B7A7CE-B084-8E46-915F-95C06641A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5093568" cy="4114800"/>
          </a:xfrm>
        </p:spPr>
        <p:txBody>
          <a:bodyPr/>
          <a:lstStyle/>
          <a:p>
            <a:r>
              <a:rPr lang="nb-NO" sz="2000" dirty="0"/>
              <a:t>Hvor finner vi de største utslippene av klimagasser?</a:t>
            </a:r>
          </a:p>
          <a:p>
            <a:r>
              <a:rPr lang="nb-NO" sz="2000" dirty="0"/>
              <a:t>Hva er de største truslene for miljøet?</a:t>
            </a:r>
          </a:p>
          <a:p>
            <a:r>
              <a:rPr lang="nb-NO" sz="2000" dirty="0"/>
              <a:t>Hvor stort klimaavtrykk har folk i Norge?</a:t>
            </a:r>
          </a:p>
          <a:p>
            <a:r>
              <a:rPr lang="nb-NO" sz="2000" dirty="0"/>
              <a:t>Hvor sløser vi og hvor kan vi bli bedre?</a:t>
            </a:r>
          </a:p>
          <a:p>
            <a:r>
              <a:rPr lang="nb-NO" sz="2000" dirty="0"/>
              <a:t>Hvordan er det i nærmiljøet deres:</a:t>
            </a:r>
          </a:p>
          <a:p>
            <a:pPr lvl="1"/>
            <a:r>
              <a:rPr lang="nb-NO" sz="1400" dirty="0"/>
              <a:t>På skolen?</a:t>
            </a:r>
          </a:p>
          <a:p>
            <a:pPr lvl="1"/>
            <a:r>
              <a:rPr lang="nb-NO" sz="1400" dirty="0"/>
              <a:t>Hjemme?</a:t>
            </a:r>
          </a:p>
          <a:p>
            <a:pPr lvl="1"/>
            <a:r>
              <a:rPr lang="nb-NO" sz="1400" dirty="0"/>
              <a:t>På butikken?</a:t>
            </a:r>
          </a:p>
          <a:p>
            <a:pPr lvl="1"/>
            <a:r>
              <a:rPr lang="nb-NO" sz="1400" dirty="0"/>
              <a:t>I fotballaget?</a:t>
            </a:r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dirty="0"/>
              <a:t>Sett dere skikkelig inn i saken!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B2DC8C0-1D0A-C744-9AC8-577A6243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46217DF-7C78-284D-A0F7-4D85FE8CD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/>
          <a:stretch/>
        </p:blipFill>
        <p:spPr>
          <a:xfrm>
            <a:off x="6156176" y="1981200"/>
            <a:ext cx="4538820" cy="38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0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FDC663-0651-D04B-B8E7-784516D16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157464" cy="4976192"/>
          </a:xfrm>
        </p:spPr>
        <p:txBody>
          <a:bodyPr/>
          <a:lstStyle/>
          <a:p>
            <a:r>
              <a:rPr lang="nb-NO" sz="1800" dirty="0"/>
              <a:t>Bruk </a:t>
            </a:r>
            <a:r>
              <a:rPr lang="nb-NO" sz="1800" dirty="0" err="1"/>
              <a:t>post-it</a:t>
            </a:r>
            <a:r>
              <a:rPr lang="nb-NO" sz="1800" dirty="0"/>
              <a:t>-lappene og alle undersøkelsene deres til å finne det problemet som dere vil fokusere på de neste ukene!</a:t>
            </a:r>
          </a:p>
          <a:p>
            <a:r>
              <a:rPr lang="nb-NO" sz="1800" dirty="0"/>
              <a:t>Er problemet knyttet til klima eller til miljø og natur? </a:t>
            </a:r>
          </a:p>
          <a:p>
            <a:pPr lvl="1"/>
            <a:r>
              <a:rPr lang="nb-NO" sz="1400" dirty="0"/>
              <a:t>Disse temaene henger tett sammen, og man kan velge et problem knyttet til begge eller til ett av temaene.</a:t>
            </a:r>
          </a:p>
          <a:p>
            <a:r>
              <a:rPr lang="nb-NO" sz="1800" dirty="0"/>
              <a:t>Et klimaproblem vil ha mest fokus på utslipp av klimagasser.</a:t>
            </a:r>
          </a:p>
          <a:p>
            <a:r>
              <a:rPr lang="nb-NO" sz="1800" dirty="0"/>
              <a:t>Mens et miljø- og naturproblem kan ha fokus på forsøpling eller økosystemer, for eksempel.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C79E6C9-1143-5849-8CAF-08F6693F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B522EE32-4881-EC45-9005-82897BCE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Finn et klimaproblem som dere vil endre på!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40746B4-3582-5044-AFAF-A74FFCBC5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7" r="6076"/>
          <a:stretch/>
        </p:blipFill>
        <p:spPr>
          <a:xfrm>
            <a:off x="5292010" y="2048520"/>
            <a:ext cx="3456454" cy="27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795FACC1-EF7E-1F49-AA6E-94DE9278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1054224"/>
            <a:ext cx="5760640" cy="2518792"/>
          </a:xfrm>
        </p:spPr>
        <p:txBody>
          <a:bodyPr/>
          <a:lstStyle/>
          <a:p>
            <a:pPr algn="ctr"/>
            <a:r>
              <a:rPr lang="nb-NO" sz="5400" dirty="0">
                <a:solidFill>
                  <a:schemeClr val="tx1"/>
                </a:solidFill>
              </a:rPr>
              <a:t>Gratulerer!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2400" dirty="0">
                <a:solidFill>
                  <a:schemeClr val="tx1"/>
                </a:solidFill>
              </a:rPr>
              <a:t>Dere har nå gjennomført forarbeidet og har dermed fått grønt belte i klima!</a:t>
            </a: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C449256-18D1-BA47-BA1F-547463E3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615" y="3402391"/>
            <a:ext cx="966590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673CCF6-938C-DA43-8BC6-FAFBB02A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-620688"/>
            <a:ext cx="4572000" cy="6858000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418578" y="2375538"/>
            <a:ext cx="7696200" cy="516861"/>
          </a:xfrm>
        </p:spPr>
        <p:txBody>
          <a:bodyPr/>
          <a:lstStyle/>
          <a:p>
            <a:pPr eaLnBrk="1" hangingPunct="1"/>
            <a:r>
              <a:rPr lang="nb-NO"/>
              <a:t>Besøk på Klimahuset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416490" y="3121181"/>
            <a:ext cx="4320480" cy="120266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Velkommen til vår interaktive utstilling!</a:t>
            </a:r>
          </a:p>
          <a:p>
            <a:pPr marL="0" indent="0">
              <a:buNone/>
            </a:pPr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6EFF6D-19EB-AB41-BDC5-3680067F6C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" y="6237312"/>
            <a:ext cx="9143971" cy="2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40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52072" y="226762"/>
            <a:ext cx="4320480" cy="53517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Se en film om Klimahuset her:</a:t>
            </a:r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6EFF6D-19EB-AB41-BDC5-3680067F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" y="6237312"/>
            <a:ext cx="9143971" cy="297551"/>
          </a:xfrm>
          <a:prstGeom prst="rect">
            <a:avLst/>
          </a:prstGeom>
        </p:spPr>
      </p:pic>
      <p:pic>
        <p:nvPicPr>
          <p:cNvPr id="2" name="Klimahuset_30sek_uten sluttekst (2)">
            <a:hlinkClick r:id="" action="ppaction://media"/>
            <a:extLst>
              <a:ext uri="{FF2B5EF4-FFF2-40B4-BE49-F238E27FC236}">
                <a16:creationId xmlns:a16="http://schemas.microsoft.com/office/drawing/2014/main" id="{B1559BC3-AF66-E876-6B36-C04D95388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2724" y="986107"/>
            <a:ext cx="9143432" cy="51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68B2AE7-F0D5-F445-A9B7-937E7E55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615" y="3429000"/>
            <a:ext cx="9665905" cy="2448272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72DB886D-A155-1746-A7D6-C1AA2B22BEC4}"/>
              </a:ext>
            </a:extLst>
          </p:cNvPr>
          <p:cNvSpPr txBox="1">
            <a:spLocks/>
          </p:cNvSpPr>
          <p:nvPr/>
        </p:nvSpPr>
        <p:spPr bwMode="auto">
          <a:xfrm>
            <a:off x="1544688" y="1054224"/>
            <a:ext cx="5760640" cy="25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nb-NO" sz="5400" kern="0" dirty="0">
                <a:solidFill>
                  <a:schemeClr val="tx1"/>
                </a:solidFill>
              </a:rPr>
              <a:t>Gratulerer!</a:t>
            </a:r>
            <a:br>
              <a:rPr lang="nb-NO" kern="0" dirty="0">
                <a:solidFill>
                  <a:schemeClr val="tx1"/>
                </a:solidFill>
              </a:rPr>
            </a:br>
            <a:r>
              <a:rPr lang="nb-NO" sz="2400" kern="0" dirty="0">
                <a:solidFill>
                  <a:schemeClr val="tx1"/>
                </a:solidFill>
              </a:rPr>
              <a:t>Dere har nå gjennomført et besøk </a:t>
            </a:r>
          </a:p>
          <a:p>
            <a:pPr algn="ctr"/>
            <a:r>
              <a:rPr lang="nb-NO" sz="2400" kern="0" dirty="0">
                <a:solidFill>
                  <a:schemeClr val="tx1"/>
                </a:solidFill>
              </a:rPr>
              <a:t>på Klimahuset og har dermed fått </a:t>
            </a:r>
          </a:p>
          <a:p>
            <a:pPr algn="ctr"/>
            <a:r>
              <a:rPr lang="nb-NO" sz="2400" kern="0" dirty="0">
                <a:solidFill>
                  <a:schemeClr val="tx1"/>
                </a:solidFill>
              </a:rPr>
              <a:t>blått belte i klima!</a:t>
            </a:r>
            <a:endParaRPr lang="nb-NO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989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867A5ACEDE7C46879FD70367F61781" ma:contentTypeVersion="17" ma:contentTypeDescription="Opprett et nytt dokument." ma:contentTypeScope="" ma:versionID="c16543df3070b0018492dbcb5ec459a8">
  <xsd:schema xmlns:xsd="http://www.w3.org/2001/XMLSchema" xmlns:xs="http://www.w3.org/2001/XMLSchema" xmlns:p="http://schemas.microsoft.com/office/2006/metadata/properties" xmlns:ns2="ae4ed773-a29c-4530-bc0b-fc53d9223a14" xmlns:ns3="13566f60-a214-4795-857b-8bc862a1a155" targetNamespace="http://schemas.microsoft.com/office/2006/metadata/properties" ma:root="true" ma:fieldsID="d6eb77d7fe8152a65a9074b166b1d188" ns2:_="" ns3:_="">
    <xsd:import namespace="ae4ed773-a29c-4530-bc0b-fc53d9223a14"/>
    <xsd:import namespace="13566f60-a214-4795-857b-8bc862a1a1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ed773-a29c-4530-bc0b-fc53d9223a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66f60-a214-4795-857b-8bc862a1a1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37a6fe-4a29-45f2-8b0e-fb85f55d5837}" ma:internalName="TaxCatchAll" ma:showField="CatchAllData" ma:web="13566f60-a214-4795-857b-8bc862a1a1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566f60-a214-4795-857b-8bc862a1a155" xsi:nil="true"/>
    <lcf76f155ced4ddcb4097134ff3c332f xmlns="ae4ed773-a29c-4530-bc0b-fc53d9223a1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98FF936-75FD-42B2-82BD-43804A2F76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4ed773-a29c-4530-bc0b-fc53d9223a14"/>
    <ds:schemaRef ds:uri="13566f60-a214-4795-857b-8bc862a1a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D62F3C-F341-45AB-8A00-8EC2A34B68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5EB950-F2D7-4667-BB86-39A4E6A28B7D}">
  <ds:schemaRefs>
    <ds:schemaRef ds:uri="http://schemas.microsoft.com/office/2006/metadata/properties"/>
    <ds:schemaRef ds:uri="http://schemas.microsoft.com/office/infopath/2007/PartnerControls"/>
    <ds:schemaRef ds:uri="13566f60-a214-4795-857b-8bc862a1a155"/>
    <ds:schemaRef ds:uri="ae4ed773-a29c-4530-bc0b-fc53d9223a1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1223</TotalTime>
  <Words>510</Words>
  <Application>Microsoft Office PowerPoint</Application>
  <PresentationFormat>On-screen Show (4:3)</PresentationFormat>
  <Paragraphs>65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Blank Presentation</vt:lpstr>
      <vt:lpstr>PowerPoint Presentation</vt:lpstr>
      <vt:lpstr>PowerPoint Presentation</vt:lpstr>
      <vt:lpstr>Klima og miljø</vt:lpstr>
      <vt:lpstr>Undersøkelser om klimaproblemer</vt:lpstr>
      <vt:lpstr>Finn et klimaproblem som dere vil endre på!</vt:lpstr>
      <vt:lpstr>Gratulerer! Dere har nå gjennomført forarbeidet og har dermed fått grønt belte i klima!</vt:lpstr>
      <vt:lpstr>Besøk på Klimahuset</vt:lpstr>
      <vt:lpstr>PowerPoint Presentation</vt:lpstr>
      <vt:lpstr>PowerPoint Presentation</vt:lpstr>
      <vt:lpstr>Hva skal ut?</vt:lpstr>
      <vt:lpstr>Hvordan skal dere endre på problemet?</vt:lpstr>
      <vt:lpstr>Lag en plan</vt:lpstr>
      <vt:lpstr>Oppsummering og evaluering</vt:lpstr>
      <vt:lpstr>PowerPoint Presentation</vt:lpstr>
      <vt:lpstr>Hvem lever mest bærekraftig?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 Hammerstrøm</dc:creator>
  <cp:lastModifiedBy>Maria Hammerstrøm</cp:lastModifiedBy>
  <cp:revision>125</cp:revision>
  <dcterms:created xsi:type="dcterms:W3CDTF">2021-12-02T11:45:05Z</dcterms:created>
  <dcterms:modified xsi:type="dcterms:W3CDTF">2024-01-03T13:26:24Z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0x010100E7867A5ACEDE7C46879FD70367F61781</vt:lpwstr>
  </property>
  <property fmtid="{D5CDD505-2E9C-101B-9397-08002B2CF9AE}" pid="3" name="MediaServiceImageTags">
    <vt:lpwstr/>
  </property>
</Properties>
</file>