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70" r:id="rId5"/>
    <p:sldId id="264" r:id="rId6"/>
    <p:sldId id="257" r:id="rId7"/>
    <p:sldId id="259" r:id="rId8"/>
    <p:sldId id="260" r:id="rId9"/>
    <p:sldId id="261" r:id="rId10"/>
    <p:sldId id="262" r:id="rId11"/>
    <p:sldId id="263" r:id="rId12"/>
    <p:sldId id="277" r:id="rId13"/>
    <p:sldId id="278" r:id="rId14"/>
    <p:sldId id="279" r:id="rId15"/>
    <p:sldId id="280" r:id="rId16"/>
    <p:sldId id="281" r:id="rId17"/>
    <p:sldId id="376" r:id="rId18"/>
    <p:sldId id="268" r:id="rId19"/>
    <p:sldId id="285" r:id="rId20"/>
    <p:sldId id="284" r:id="rId21"/>
    <p:sldId id="286" r:id="rId22"/>
    <p:sldId id="287" r:id="rId23"/>
    <p:sldId id="288" r:id="rId24"/>
    <p:sldId id="289" r:id="rId25"/>
    <p:sldId id="290" r:id="rId26"/>
    <p:sldId id="267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672">
          <p15:clr>
            <a:srgbClr val="A4A3A4"/>
          </p15:clr>
        </p15:guide>
        <p15:guide id="3" pos="5472">
          <p15:clr>
            <a:srgbClr val="A4A3A4"/>
          </p15:clr>
        </p15:guide>
        <p15:guide id="4" pos="1008">
          <p15:clr>
            <a:srgbClr val="A4A3A4"/>
          </p15:clr>
        </p15:guide>
        <p15:guide id="5" pos="11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C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60BD94-B7F9-DE04-F255-4DC4DEE1A5C2}" v="40" dt="2024-01-03T10:23:20.604"/>
    <p1510:client id="{4B433E83-3760-4941-8381-95BC0CFA88C2}" v="2" dt="2024-01-03T14:47:11.854"/>
    <p1510:client id="{60CAF81F-10DC-6017-25B7-33D42ECCD9D6}" v="76" dt="2024-01-03T14:39:16.660"/>
    <p1510:client id="{E96B3667-8DFA-2992-CB6D-35C3B4FCF674}" v="2" dt="2024-01-03T10:29:55.3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27"/>
    <p:restoredTop sz="96408"/>
  </p:normalViewPr>
  <p:slideViewPr>
    <p:cSldViewPr>
      <p:cViewPr varScale="1">
        <p:scale>
          <a:sx n="206" d="100"/>
          <a:sy n="206" d="100"/>
        </p:scale>
        <p:origin x="3752" y="176"/>
      </p:cViewPr>
      <p:guideLst>
        <p:guide orient="horz" pos="2160"/>
        <p:guide pos="672"/>
        <p:guide pos="5472"/>
        <p:guide pos="1008"/>
        <p:guide pos="1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lveig Gjørv Røraas" userId="S::solveror@uio.no::35d9ea0b-a42f-4330-aa16-25db74b1cba2" providerId="AD" clId="Web-{E96B3667-8DFA-2992-CB6D-35C3B4FCF674}"/>
    <pc:docChg chg="modSld">
      <pc:chgData name="Solveig Gjørv Røraas" userId="S::solveror@uio.no::35d9ea0b-a42f-4330-aa16-25db74b1cba2" providerId="AD" clId="Web-{E96B3667-8DFA-2992-CB6D-35C3B4FCF674}" dt="2024-01-03T10:29:55.355" v="1" actId="1076"/>
      <pc:docMkLst>
        <pc:docMk/>
      </pc:docMkLst>
      <pc:sldChg chg="modSp">
        <pc:chgData name="Solveig Gjørv Røraas" userId="S::solveror@uio.no::35d9ea0b-a42f-4330-aa16-25db74b1cba2" providerId="AD" clId="Web-{E96B3667-8DFA-2992-CB6D-35C3B4FCF674}" dt="2024-01-03T10:29:55.355" v="1" actId="1076"/>
        <pc:sldMkLst>
          <pc:docMk/>
          <pc:sldMk cId="0" sldId="257"/>
        </pc:sldMkLst>
        <pc:picChg chg="mod">
          <ac:chgData name="Solveig Gjørv Røraas" userId="S::solveror@uio.no::35d9ea0b-a42f-4330-aa16-25db74b1cba2" providerId="AD" clId="Web-{E96B3667-8DFA-2992-CB6D-35C3B4FCF674}" dt="2024-01-03T10:29:55.355" v="1" actId="1076"/>
          <ac:picMkLst>
            <pc:docMk/>
            <pc:sldMk cId="0" sldId="257"/>
            <ac:picMk id="3" creationId="{F673CCF6-938C-DA43-8BC6-FAFBB02ABA23}"/>
          </ac:picMkLst>
        </pc:picChg>
      </pc:sldChg>
      <pc:sldChg chg="modSp">
        <pc:chgData name="Solveig Gjørv Røraas" userId="S::solveror@uio.no::35d9ea0b-a42f-4330-aa16-25db74b1cba2" providerId="AD" clId="Web-{E96B3667-8DFA-2992-CB6D-35C3B4FCF674}" dt="2024-01-03T10:29:36.042" v="0" actId="1076"/>
        <pc:sldMkLst>
          <pc:docMk/>
          <pc:sldMk cId="616113055" sldId="278"/>
        </pc:sldMkLst>
        <pc:picChg chg="mod">
          <ac:chgData name="Solveig Gjørv Røraas" userId="S::solveror@uio.no::35d9ea0b-a42f-4330-aa16-25db74b1cba2" providerId="AD" clId="Web-{E96B3667-8DFA-2992-CB6D-35C3B4FCF674}" dt="2024-01-03T10:29:36.042" v="0" actId="1076"/>
          <ac:picMkLst>
            <pc:docMk/>
            <pc:sldMk cId="616113055" sldId="278"/>
            <ac:picMk id="3" creationId="{F673CCF6-938C-DA43-8BC6-FAFBB02ABA23}"/>
          </ac:picMkLst>
        </pc:picChg>
      </pc:sldChg>
    </pc:docChg>
  </pc:docChgLst>
  <pc:docChgLst>
    <pc:chgData name="Solveig Gjørv Røraas" userId="S::solveror@uio.no::35d9ea0b-a42f-4330-aa16-25db74b1cba2" providerId="AD" clId="Web-{1660BD94-B7F9-DE04-F255-4DC4DEE1A5C2}"/>
    <pc:docChg chg="addSld delSld modSld sldOrd">
      <pc:chgData name="Solveig Gjørv Røraas" userId="S::solveror@uio.no::35d9ea0b-a42f-4330-aa16-25db74b1cba2" providerId="AD" clId="Web-{1660BD94-B7F9-DE04-F255-4DC4DEE1A5C2}" dt="2024-01-03T10:23:20.604" v="37"/>
      <pc:docMkLst>
        <pc:docMk/>
      </pc:docMkLst>
      <pc:sldChg chg="addSp modSp">
        <pc:chgData name="Solveig Gjørv Røraas" userId="S::solveror@uio.no::35d9ea0b-a42f-4330-aa16-25db74b1cba2" providerId="AD" clId="Web-{1660BD94-B7F9-DE04-F255-4DC4DEE1A5C2}" dt="2024-01-03T10:23:20.604" v="37"/>
        <pc:sldMkLst>
          <pc:docMk/>
          <pc:sldMk cId="0" sldId="257"/>
        </pc:sldMkLst>
        <pc:spChg chg="mod">
          <ac:chgData name="Solveig Gjørv Røraas" userId="S::solveror@uio.no::35d9ea0b-a42f-4330-aa16-25db74b1cba2" providerId="AD" clId="Web-{1660BD94-B7F9-DE04-F255-4DC4DEE1A5C2}" dt="2024-01-03T10:22:42.040" v="32" actId="1076"/>
          <ac:spMkLst>
            <pc:docMk/>
            <pc:sldMk cId="0" sldId="257"/>
            <ac:spMk id="16386" creationId="{00000000-0000-0000-0000-000000000000}"/>
          </ac:spMkLst>
        </pc:spChg>
        <pc:spChg chg="mod">
          <ac:chgData name="Solveig Gjørv Røraas" userId="S::solveror@uio.no::35d9ea0b-a42f-4330-aa16-25db74b1cba2" providerId="AD" clId="Web-{1660BD94-B7F9-DE04-F255-4DC4DEE1A5C2}" dt="2024-01-03T10:22:46.571" v="33" actId="14100"/>
          <ac:spMkLst>
            <pc:docMk/>
            <pc:sldMk cId="0" sldId="257"/>
            <ac:spMk id="16387" creationId="{00000000-0000-0000-0000-000000000000}"/>
          </ac:spMkLst>
        </pc:spChg>
        <pc:picChg chg="add">
          <ac:chgData name="Solveig Gjørv Røraas" userId="S::solveror@uio.no::35d9ea0b-a42f-4330-aa16-25db74b1cba2" providerId="AD" clId="Web-{1660BD94-B7F9-DE04-F255-4DC4DEE1A5C2}" dt="2024-01-03T10:23:20.604" v="37"/>
          <ac:picMkLst>
            <pc:docMk/>
            <pc:sldMk cId="0" sldId="257"/>
            <ac:picMk id="4" creationId="{29E3C9F8-9C8A-4C76-1E39-99E2A2763DB7}"/>
          </ac:picMkLst>
        </pc:picChg>
      </pc:sldChg>
      <pc:sldChg chg="modSp add del">
        <pc:chgData name="Solveig Gjørv Røraas" userId="S::solveror@uio.no::35d9ea0b-a42f-4330-aa16-25db74b1cba2" providerId="AD" clId="Web-{1660BD94-B7F9-DE04-F255-4DC4DEE1A5C2}" dt="2024-01-03T10:23:15.760" v="36"/>
        <pc:sldMkLst>
          <pc:docMk/>
          <pc:sldMk cId="918540655" sldId="310"/>
        </pc:sldMkLst>
        <pc:spChg chg="mod">
          <ac:chgData name="Solveig Gjørv Røraas" userId="S::solveror@uio.no::35d9ea0b-a42f-4330-aa16-25db74b1cba2" providerId="AD" clId="Web-{1660BD94-B7F9-DE04-F255-4DC4DEE1A5C2}" dt="2024-01-03T10:17:51.468" v="11" actId="1076"/>
          <ac:spMkLst>
            <pc:docMk/>
            <pc:sldMk cId="918540655" sldId="310"/>
            <ac:spMk id="16386" creationId="{00000000-0000-0000-0000-000000000000}"/>
          </ac:spMkLst>
        </pc:spChg>
        <pc:spChg chg="mod">
          <ac:chgData name="Solveig Gjørv Røraas" userId="S::solveror@uio.no::35d9ea0b-a42f-4330-aa16-25db74b1cba2" providerId="AD" clId="Web-{1660BD94-B7F9-DE04-F255-4DC4DEE1A5C2}" dt="2024-01-03T10:18:13.469" v="16" actId="20577"/>
          <ac:spMkLst>
            <pc:docMk/>
            <pc:sldMk cId="918540655" sldId="310"/>
            <ac:spMk id="16387" creationId="{00000000-0000-0000-0000-000000000000}"/>
          </ac:spMkLst>
        </pc:spChg>
      </pc:sldChg>
      <pc:sldChg chg="addSp delSp add ord">
        <pc:chgData name="Solveig Gjørv Røraas" userId="S::solveror@uio.no::35d9ea0b-a42f-4330-aa16-25db74b1cba2" providerId="AD" clId="Web-{1660BD94-B7F9-DE04-F255-4DC4DEE1A5C2}" dt="2024-01-03T10:23:08.275" v="35"/>
        <pc:sldMkLst>
          <pc:docMk/>
          <pc:sldMk cId="4243146584" sldId="376"/>
        </pc:sldMkLst>
        <pc:picChg chg="add">
          <ac:chgData name="Solveig Gjørv Røraas" userId="S::solveror@uio.no::35d9ea0b-a42f-4330-aa16-25db74b1cba2" providerId="AD" clId="Web-{1660BD94-B7F9-DE04-F255-4DC4DEE1A5C2}" dt="2024-01-03T10:23:08.275" v="35"/>
          <ac:picMkLst>
            <pc:docMk/>
            <pc:sldMk cId="4243146584" sldId="376"/>
            <ac:picMk id="4" creationId="{28A009F8-1D26-A134-B0E4-C27776D9C0F8}"/>
          </ac:picMkLst>
        </pc:picChg>
        <pc:picChg chg="del">
          <ac:chgData name="Solveig Gjørv Røraas" userId="S::solveror@uio.no::35d9ea0b-a42f-4330-aa16-25db74b1cba2" providerId="AD" clId="Web-{1660BD94-B7F9-DE04-F255-4DC4DEE1A5C2}" dt="2024-01-03T10:23:07.510" v="34"/>
          <ac:picMkLst>
            <pc:docMk/>
            <pc:sldMk cId="4243146584" sldId="376"/>
            <ac:picMk id="5" creationId="{AE6EFF6D-19EB-AB41-BDC5-3680067F6CAC}"/>
          </ac:picMkLst>
        </pc:picChg>
      </pc:sldChg>
    </pc:docChg>
  </pc:docChgLst>
  <pc:docChgLst>
    <pc:chgData name="Solveig Gjørv Røraas" userId="S::solveror@uio.no::35d9ea0b-a42f-4330-aa16-25db74b1cba2" providerId="AD" clId="Web-{60CAF81F-10DC-6017-25B7-33D42ECCD9D6}"/>
    <pc:docChg chg="modSld">
      <pc:chgData name="Solveig Gjørv Røraas" userId="S::solveror@uio.no::35d9ea0b-a42f-4330-aa16-25db74b1cba2" providerId="AD" clId="Web-{60CAF81F-10DC-6017-25B7-33D42ECCD9D6}" dt="2024-01-03T14:39:14.457" v="47" actId="20577"/>
      <pc:docMkLst>
        <pc:docMk/>
      </pc:docMkLst>
      <pc:sldChg chg="modSp">
        <pc:chgData name="Solveig Gjørv Røraas" userId="S::solveror@uio.no::35d9ea0b-a42f-4330-aa16-25db74b1cba2" providerId="AD" clId="Web-{60CAF81F-10DC-6017-25B7-33D42ECCD9D6}" dt="2024-01-03T14:34:16.344" v="1" actId="20577"/>
        <pc:sldMkLst>
          <pc:docMk/>
          <pc:sldMk cId="4074818551" sldId="259"/>
        </pc:sldMkLst>
        <pc:spChg chg="mod">
          <ac:chgData name="Solveig Gjørv Røraas" userId="S::solveror@uio.no::35d9ea0b-a42f-4330-aa16-25db74b1cba2" providerId="AD" clId="Web-{60CAF81F-10DC-6017-25B7-33D42ECCD9D6}" dt="2024-01-03T14:34:16.344" v="1" actId="20577"/>
          <ac:spMkLst>
            <pc:docMk/>
            <pc:sldMk cId="4074818551" sldId="259"/>
            <ac:spMk id="16387" creationId="{00000000-0000-0000-0000-000000000000}"/>
          </ac:spMkLst>
        </pc:spChg>
      </pc:sldChg>
      <pc:sldChg chg="modSp">
        <pc:chgData name="Solveig Gjørv Røraas" userId="S::solveror@uio.no::35d9ea0b-a42f-4330-aa16-25db74b1cba2" providerId="AD" clId="Web-{60CAF81F-10DC-6017-25B7-33D42ECCD9D6}" dt="2024-01-03T14:35:42.220" v="6" actId="20577"/>
        <pc:sldMkLst>
          <pc:docMk/>
          <pc:sldMk cId="2541890162" sldId="262"/>
        </pc:sldMkLst>
        <pc:spChg chg="mod">
          <ac:chgData name="Solveig Gjørv Røraas" userId="S::solveror@uio.no::35d9ea0b-a42f-4330-aa16-25db74b1cba2" providerId="AD" clId="Web-{60CAF81F-10DC-6017-25B7-33D42ECCD9D6}" dt="2024-01-03T14:35:42.220" v="6" actId="20577"/>
          <ac:spMkLst>
            <pc:docMk/>
            <pc:sldMk cId="2541890162" sldId="262"/>
            <ac:spMk id="3" creationId="{E9FDC663-0651-D04B-B8E7-784516D16160}"/>
          </ac:spMkLst>
        </pc:spChg>
      </pc:sldChg>
      <pc:sldChg chg="modSp">
        <pc:chgData name="Solveig Gjørv Røraas" userId="S::solveror@uio.no::35d9ea0b-a42f-4330-aa16-25db74b1cba2" providerId="AD" clId="Web-{60CAF81F-10DC-6017-25B7-33D42ECCD9D6}" dt="2024-01-03T14:35:55.986" v="8" actId="20577"/>
        <pc:sldMkLst>
          <pc:docMk/>
          <pc:sldMk cId="1841796869" sldId="284"/>
        </pc:sldMkLst>
        <pc:spChg chg="mod">
          <ac:chgData name="Solveig Gjørv Røraas" userId="S::solveror@uio.no::35d9ea0b-a42f-4330-aa16-25db74b1cba2" providerId="AD" clId="Web-{60CAF81F-10DC-6017-25B7-33D42ECCD9D6}" dt="2024-01-03T14:35:55.986" v="8" actId="20577"/>
          <ac:spMkLst>
            <pc:docMk/>
            <pc:sldMk cId="1841796869" sldId="284"/>
            <ac:spMk id="16387" creationId="{00000000-0000-0000-0000-000000000000}"/>
          </ac:spMkLst>
        </pc:spChg>
      </pc:sldChg>
      <pc:sldChg chg="modSp">
        <pc:chgData name="Solveig Gjørv Røraas" userId="S::solveror@uio.no::35d9ea0b-a42f-4330-aa16-25db74b1cba2" providerId="AD" clId="Web-{60CAF81F-10DC-6017-25B7-33D42ECCD9D6}" dt="2024-01-03T14:39:14.457" v="47" actId="20577"/>
        <pc:sldMkLst>
          <pc:docMk/>
          <pc:sldMk cId="1503130340" sldId="289"/>
        </pc:sldMkLst>
        <pc:spChg chg="mod">
          <ac:chgData name="Solveig Gjørv Røraas" userId="S::solveror@uio.no::35d9ea0b-a42f-4330-aa16-25db74b1cba2" providerId="AD" clId="Web-{60CAF81F-10DC-6017-25B7-33D42ECCD9D6}" dt="2024-01-03T14:39:14.457" v="47" actId="20577"/>
          <ac:spMkLst>
            <pc:docMk/>
            <pc:sldMk cId="1503130340" sldId="289"/>
            <ac:spMk id="2" creationId="{00000000-0000-0000-0000-000000000000}"/>
          </ac:spMkLst>
        </pc:spChg>
        <pc:spChg chg="mod">
          <ac:chgData name="Solveig Gjørv Røraas" userId="S::solveror@uio.no::35d9ea0b-a42f-4330-aa16-25db74b1cba2" providerId="AD" clId="Web-{60CAF81F-10DC-6017-25B7-33D42ECCD9D6}" dt="2024-01-03T14:38:54.644" v="43" actId="1076"/>
          <ac:spMkLst>
            <pc:docMk/>
            <pc:sldMk cId="1503130340" sldId="289"/>
            <ac:spMk id="4" creationId="{00000000-0000-0000-0000-000000000000}"/>
          </ac:spMkLst>
        </pc:spChg>
      </pc:sldChg>
    </pc:docChg>
  </pc:docChgLst>
  <pc:docChgLst>
    <pc:chgData name="Solveig Gjørv Røraas" userId="S::solveror@uio.no::35d9ea0b-a42f-4330-aa16-25db74b1cba2" providerId="AD" clId="Web-{4B433E83-3760-4941-8381-95BC0CFA88C2}"/>
    <pc:docChg chg="sldOrd">
      <pc:chgData name="Solveig Gjørv Røraas" userId="S::solveror@uio.no::35d9ea0b-a42f-4330-aa16-25db74b1cba2" providerId="AD" clId="Web-{4B433E83-3760-4941-8381-95BC0CFA88C2}" dt="2024-01-03T14:47:11.854" v="1"/>
      <pc:docMkLst>
        <pc:docMk/>
      </pc:docMkLst>
      <pc:sldChg chg="ord">
        <pc:chgData name="Solveig Gjørv Røraas" userId="S::solveror@uio.no::35d9ea0b-a42f-4330-aa16-25db74b1cba2" providerId="AD" clId="Web-{4B433E83-3760-4941-8381-95BC0CFA88C2}" dt="2024-01-03T14:47:11.854" v="1"/>
        <pc:sldMkLst>
          <pc:docMk/>
          <pc:sldMk cId="4243146584" sldId="37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8E07923-8CC3-D84C-9D91-810C69DA6282}" type="datetime1">
              <a:rPr lang="nb-NO"/>
              <a:pPr>
                <a:defRPr/>
              </a:pPr>
              <a:t>03.01.2024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80F10CD-A7CC-8740-9C54-268DDD11AAF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22D3E09-48DC-4940-9714-1A9D27B7AE30}" type="datetime1">
              <a:rPr lang="nb-NO"/>
              <a:pPr>
                <a:defRPr/>
              </a:pPr>
              <a:t>03.01.2024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Click to edit Master text styles</a:t>
            </a:r>
          </a:p>
          <a:p>
            <a:pPr lvl="1"/>
            <a:r>
              <a:rPr lang="nb-NO" noProof="0"/>
              <a:t>Second level</a:t>
            </a:r>
          </a:p>
          <a:p>
            <a:pPr lvl="2"/>
            <a:r>
              <a:rPr lang="nb-NO" noProof="0"/>
              <a:t>Third level</a:t>
            </a:r>
          </a:p>
          <a:p>
            <a:pPr lvl="3"/>
            <a:r>
              <a:rPr lang="nb-NO" noProof="0"/>
              <a:t>Fourth level</a:t>
            </a:r>
          </a:p>
          <a:p>
            <a:pPr lvl="4"/>
            <a:r>
              <a:rPr lang="nb-NO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950BD-18DE-C347-A71F-BFD8129DFE7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17256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OBS nivå 3: svart belte</a:t>
            </a:r>
          </a:p>
        </p:txBody>
      </p:sp>
    </p:spTree>
    <p:extLst>
      <p:ext uri="{BB962C8B-B14F-4D97-AF65-F5344CB8AC3E}">
        <p14:creationId xmlns:p14="http://schemas.microsoft.com/office/powerpoint/2010/main" val="1586774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Obs SVART NIVÅ</a:t>
            </a:r>
          </a:p>
        </p:txBody>
      </p:sp>
    </p:spTree>
    <p:extLst>
      <p:ext uri="{BB962C8B-B14F-4D97-AF65-F5344CB8AC3E}">
        <p14:creationId xmlns:p14="http://schemas.microsoft.com/office/powerpoint/2010/main" val="1862638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Obs nivå</a:t>
            </a:r>
            <a:r>
              <a:rPr lang="nb-NO" baseline="0" dirty="0"/>
              <a:t> 3 svart belte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59040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Obs nivå 3 svart belte</a:t>
            </a:r>
          </a:p>
        </p:txBody>
      </p:sp>
    </p:spTree>
    <p:extLst>
      <p:ext uri="{BB962C8B-B14F-4D97-AF65-F5344CB8AC3E}">
        <p14:creationId xmlns:p14="http://schemas.microsoft.com/office/powerpoint/2010/main" val="3560194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Obs: nivå 3 svart belte</a:t>
            </a:r>
          </a:p>
        </p:txBody>
      </p:sp>
    </p:spTree>
    <p:extLst>
      <p:ext uri="{BB962C8B-B14F-4D97-AF65-F5344CB8AC3E}">
        <p14:creationId xmlns:p14="http://schemas.microsoft.com/office/powerpoint/2010/main" val="2172679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Obs: nivå 3 svart belte</a:t>
            </a:r>
          </a:p>
        </p:txBody>
      </p:sp>
    </p:spTree>
    <p:extLst>
      <p:ext uri="{BB962C8B-B14F-4D97-AF65-F5344CB8AC3E}">
        <p14:creationId xmlns:p14="http://schemas.microsoft.com/office/powerpoint/2010/main" val="3513960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838200"/>
            <a:ext cx="1924050" cy="5257800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838200"/>
            <a:ext cx="5619750" cy="52578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838200"/>
            <a:ext cx="7037784" cy="1143000"/>
          </a:xfrm>
        </p:spPr>
        <p:txBody>
          <a:bodyPr/>
          <a:lstStyle>
            <a:lvl1pPr>
              <a:defRPr sz="30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81200"/>
            <a:ext cx="7037784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7719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5240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/>
              <a:t>Klikk på ikonet for å legge til et bilde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8382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696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3361B1-BAA4-0640-92EA-B7E43184A859}" type="slidenum">
              <a:rPr lang="nb-NO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E730F4-B088-2D49-8028-432EB8DF250D}" type="datetime1">
              <a:rPr lang="nb-NO"/>
              <a:pPr>
                <a:defRPr/>
              </a:pPr>
              <a:t>03.01.2024</a:t>
            </a:fld>
            <a:endParaRPr lang="nb-N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530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673CCF6-938C-DA43-8BC6-FAFBB02AB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2576" y="-622905"/>
            <a:ext cx="4572000" cy="6858000"/>
          </a:xfrm>
          <a:prstGeom prst="rect">
            <a:avLst/>
          </a:prstGeom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355976" y="2295860"/>
            <a:ext cx="4248472" cy="1925228"/>
          </a:xfrm>
        </p:spPr>
        <p:txBody>
          <a:bodyPr/>
          <a:lstStyle/>
          <a:p>
            <a:pPr eaLnBrk="1" hangingPunct="1"/>
            <a:r>
              <a:rPr lang="nb-NO" sz="4000" dirty="0"/>
              <a:t>Velkommen til </a:t>
            </a:r>
            <a:br>
              <a:rPr lang="nb-NO" sz="4000" dirty="0"/>
            </a:br>
            <a:r>
              <a:rPr lang="nb-NO" sz="4000" dirty="0"/>
              <a:t>Klimahuset!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26631B1-0E81-B445-9693-C4FAF63A54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" y="6237312"/>
            <a:ext cx="9143971" cy="29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13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B8FCFF0-39D4-D14F-83ED-FAD8F155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1" y="0"/>
            <a:ext cx="10284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13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534B2A-507A-F444-8A64-98378F8BE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7384"/>
            <a:ext cx="1033127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54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646D2C5-9D73-224A-AE73-683878703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03" y="-27384"/>
            <a:ext cx="10325451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27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52072" y="226762"/>
            <a:ext cx="4320480" cy="535173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Se en film om Klimahuset her:</a:t>
            </a:r>
            <a:endParaRPr lang="nb-NO" dirty="0">
              <a:solidFill>
                <a:srgbClr val="000000"/>
              </a:solidFill>
            </a:endParaRPr>
          </a:p>
        </p:txBody>
      </p:sp>
      <p:pic>
        <p:nvPicPr>
          <p:cNvPr id="2" name="Klimahuset_30sek_uten sluttekst (2)">
            <a:hlinkClick r:id="" action="ppaction://media"/>
            <a:extLst>
              <a:ext uri="{FF2B5EF4-FFF2-40B4-BE49-F238E27FC236}">
                <a16:creationId xmlns:a16="http://schemas.microsoft.com/office/drawing/2014/main" id="{B1559BC3-AF66-E876-6B36-C04D95388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2724" y="986107"/>
            <a:ext cx="9143432" cy="5150316"/>
          </a:xfrm>
          <a:prstGeom prst="rect">
            <a:avLst/>
          </a:prstGeom>
        </p:spPr>
      </p:pic>
      <p:pic>
        <p:nvPicPr>
          <p:cNvPr id="4" name="Bilde 6">
            <a:extLst>
              <a:ext uri="{FF2B5EF4-FFF2-40B4-BE49-F238E27FC236}">
                <a16:creationId xmlns:a16="http://schemas.microsoft.com/office/drawing/2014/main" id="{28A009F8-1D26-A134-B0E4-C27776D9C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37312"/>
            <a:ext cx="9144000" cy="2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4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C0C3443-EBB5-6341-8234-5778622F9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615" y="3429000"/>
            <a:ext cx="9665905" cy="2448272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3915F3B0-5749-994B-837C-97EB8F6BF094}"/>
              </a:ext>
            </a:extLst>
          </p:cNvPr>
          <p:cNvSpPr txBox="1">
            <a:spLocks/>
          </p:cNvSpPr>
          <p:nvPr/>
        </p:nvSpPr>
        <p:spPr bwMode="auto">
          <a:xfrm>
            <a:off x="1544688" y="1054224"/>
            <a:ext cx="5760640" cy="251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r>
              <a:rPr lang="nb-NO" sz="5400" kern="0" dirty="0">
                <a:solidFill>
                  <a:schemeClr val="tx1"/>
                </a:solidFill>
              </a:rPr>
              <a:t>Gratulerer!</a:t>
            </a:r>
            <a:br>
              <a:rPr lang="nb-NO" kern="0" dirty="0">
                <a:solidFill>
                  <a:schemeClr val="tx1"/>
                </a:solidFill>
              </a:rPr>
            </a:br>
            <a:r>
              <a:rPr lang="nb-NO" sz="2400" kern="0" dirty="0">
                <a:solidFill>
                  <a:schemeClr val="tx1"/>
                </a:solidFill>
              </a:rPr>
              <a:t>Dere har nå gjennomført et besøk </a:t>
            </a:r>
          </a:p>
          <a:p>
            <a:pPr algn="ctr"/>
            <a:r>
              <a:rPr lang="nb-NO" sz="2400" kern="0" dirty="0">
                <a:solidFill>
                  <a:schemeClr val="tx1"/>
                </a:solidFill>
              </a:rPr>
              <a:t>på Klimahuset og har dermed fått </a:t>
            </a:r>
          </a:p>
          <a:p>
            <a:pPr algn="ctr"/>
            <a:r>
              <a:rPr lang="nb-NO" sz="2400" kern="0" dirty="0">
                <a:solidFill>
                  <a:schemeClr val="tx1"/>
                </a:solidFill>
              </a:rPr>
              <a:t>blått belte i klima!</a:t>
            </a:r>
            <a:endParaRPr lang="nb-NO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19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C542CD-B54E-6945-B72F-FA6A07DA3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Lag en egen utstilling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8ADED70-D3C7-744B-B21D-48A6CD177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6821760" cy="1375792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Dere skal bruke egne erfaringer og observasjoner til å skape en utstilling om klimaendringer og bærekraftige løsninger.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DFB6810-CB10-1844-B99D-34E30E4A6C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215471" y="3718684"/>
            <a:ext cx="3130526" cy="208493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66A9DC8-8150-3747-B8BA-7CCEF932E4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25065" y="3718535"/>
            <a:ext cx="3130526" cy="208493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263A54A-3EBC-9E4E-A994-FB7B62AA6D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65601" y="3718399"/>
            <a:ext cx="3130935" cy="208520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FD1200DF-6275-5549-BA3B-35A5169C08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" y="6237312"/>
            <a:ext cx="9143971" cy="2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33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Hva forbinder dere med dette?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   </a:t>
            </a:r>
            <a:r>
              <a:rPr lang="nb-NO" sz="3600" b="1" dirty="0"/>
              <a:t>EN BÆREKRAFTIG FRAMTID</a:t>
            </a:r>
            <a:endParaRPr lang="nb-NO" b="1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CC419AE-7616-2047-BFC4-C5C5025D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" y="6237312"/>
            <a:ext cx="9143971" cy="2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96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5D6ABE-17BA-ED41-ABF3-DB89D9F7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Dere trenger: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B7A7CE-B084-8E46-915F-95C06641A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4949552" cy="3103984"/>
          </a:xfrm>
        </p:spPr>
        <p:txBody>
          <a:bodyPr/>
          <a:lstStyle/>
          <a:p>
            <a:r>
              <a:rPr lang="nb-NO" dirty="0"/>
              <a:t>En eller to og gå sammen med.</a:t>
            </a:r>
          </a:p>
          <a:p>
            <a:r>
              <a:rPr lang="nb-NO" dirty="0"/>
              <a:t>Mobil med kamera eller et fotoapparat på gruppa.</a:t>
            </a:r>
          </a:p>
          <a:p>
            <a:r>
              <a:rPr lang="nb-NO" dirty="0"/>
              <a:t>En som skriver to setninger til hvert bilde.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A3CED44-9A88-F945-A76E-590387351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" y="6237312"/>
            <a:ext cx="9143971" cy="2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72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80DAE2-ADA4-154C-93DD-441BB2A2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Oppdrag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FDC663-0651-D04B-B8E7-784516D16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Ta bilder som viser noe som har med EN BÆREKRAFTIG FRAMTID å gjøre.</a:t>
            </a:r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Skriv to setninger til hvert bilde som forteller:</a:t>
            </a:r>
            <a:br>
              <a:rPr lang="nb-NO" dirty="0"/>
            </a:br>
            <a:br>
              <a:rPr lang="nb-NO" dirty="0"/>
            </a:br>
            <a:r>
              <a:rPr lang="nb-NO" sz="1800" b="1" dirty="0"/>
              <a:t>HVA</a:t>
            </a:r>
            <a:r>
              <a:rPr lang="nb-NO" sz="1800" dirty="0"/>
              <a:t> i bildet vil dere peke på som har med en bærekraftig framtid å gjøre.</a:t>
            </a:r>
            <a:br>
              <a:rPr lang="nb-NO" sz="1800" dirty="0"/>
            </a:br>
            <a:br>
              <a:rPr lang="nb-NO" sz="1800" dirty="0"/>
            </a:br>
            <a:r>
              <a:rPr lang="nb-NO" sz="1800" b="1" dirty="0"/>
              <a:t>HVORFOR</a:t>
            </a:r>
            <a:r>
              <a:rPr lang="nb-NO" sz="1800" dirty="0"/>
              <a:t> dette har med en bærekraftig framtid å gjøre.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E07AEB6-9A91-6D43-B0A5-BD858A5576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" y="6237312"/>
            <a:ext cx="9143971" cy="2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0D76DF-E52D-9149-8435-FA738E898BDB}"/>
              </a:ext>
            </a:extLst>
          </p:cNvPr>
          <p:cNvSpPr txBox="1">
            <a:spLocks/>
          </p:cNvSpPr>
          <p:nvPr/>
        </p:nvSpPr>
        <p:spPr>
          <a:xfrm>
            <a:off x="990600" y="838200"/>
            <a:ext cx="7037784" cy="71859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nb-NO" kern="0" dirty="0"/>
              <a:t>Svart belte i klima: Skape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AF6494C-D63C-7443-9967-176C826B0A4D}"/>
              </a:ext>
            </a:extLst>
          </p:cNvPr>
          <p:cNvSpPr txBox="1"/>
          <p:nvPr/>
        </p:nvSpPr>
        <p:spPr>
          <a:xfrm>
            <a:off x="990600" y="1772816"/>
            <a:ext cx="7416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I dette prosjektet skal dere bruke egne erfaringer og observasjoner til å </a:t>
            </a:r>
            <a:r>
              <a:rPr lang="nb-NO" b="1" dirty="0"/>
              <a:t>skape en utstilling </a:t>
            </a:r>
            <a:r>
              <a:rPr lang="nb-NO" dirty="0"/>
              <a:t>om klimaendringer og bærekraftige løsninger. </a:t>
            </a:r>
          </a:p>
          <a:p>
            <a:endParaRPr lang="nb-NO" dirty="0"/>
          </a:p>
          <a:p>
            <a:r>
              <a:rPr lang="nb-NO" dirty="0"/>
              <a:t>Gjennom forarbeid, et besøk på Klimahuset og etterarbeid vil dere oppnå Svart belte i klima! Svart belte i klima er Klimahusets utmerkelse til skoleklasser som har gjennomført et av de omfattende undervisningsprosjektene om klima og bærekraft.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E28859F-1630-664E-8703-4CF3BDEFE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917046"/>
            <a:ext cx="7128792" cy="13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47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D404DEA7-56A7-D94C-BE35-8FD1B9746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5" y="2276872"/>
            <a:ext cx="9143971" cy="3169910"/>
          </a:xfrm>
          <a:prstGeom prst="rect">
            <a:avLst/>
          </a:prstGeom>
        </p:spPr>
      </p:pic>
      <p:sp>
        <p:nvSpPr>
          <p:cNvPr id="6" name="Tittel 1">
            <a:extLst>
              <a:ext uri="{FF2B5EF4-FFF2-40B4-BE49-F238E27FC236}">
                <a16:creationId xmlns:a16="http://schemas.microsoft.com/office/drawing/2014/main" id="{CC4B442B-EDFF-6647-8505-BFD0CC1CDC6A}"/>
              </a:ext>
            </a:extLst>
          </p:cNvPr>
          <p:cNvSpPr txBox="1">
            <a:spLocks/>
          </p:cNvSpPr>
          <p:nvPr/>
        </p:nvSpPr>
        <p:spPr bwMode="auto">
          <a:xfrm>
            <a:off x="990600" y="838200"/>
            <a:ext cx="703778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nb-NO" kern="0" dirty="0"/>
              <a:t>Hvordan blir deres utstilling?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5A26A04-E930-2049-9DC0-C0DA36489A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" y="6237312"/>
            <a:ext cx="9143971" cy="2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9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5600" y="245736"/>
            <a:ext cx="4256371" cy="1654696"/>
          </a:xfrm>
        </p:spPr>
        <p:txBody>
          <a:bodyPr/>
          <a:lstStyle/>
          <a:p>
            <a:r>
              <a:rPr lang="nb-NO" sz="2800" dirty="0"/>
              <a:t>Refleksjoner om en bærekraftig løsning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547451" y="1748114"/>
            <a:ext cx="4024549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b-NO" dirty="0">
                <a:latin typeface="Arial"/>
                <a:ea typeface="ヒラギノ角ゴ Pro W3"/>
              </a:rPr>
              <a:t>Tenk på en bærekraftig løsning fra utstillingen deres:</a:t>
            </a:r>
            <a:endParaRPr lang="nb-NO" dirty="0"/>
          </a:p>
          <a:p>
            <a:endParaRPr lang="nb-NO" dirty="0">
              <a:latin typeface="Arial"/>
              <a:ea typeface="ヒラギノ角ゴ Pro W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>
                <a:latin typeface="Arial"/>
                <a:ea typeface="ヒラギノ角ゴ Pro W3"/>
              </a:rPr>
              <a:t>Hvor stor effekt vil den bærekraftige løsningen ha?</a:t>
            </a:r>
            <a:br>
              <a:rPr lang="nb-NO" dirty="0"/>
            </a:b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Er det slik at denne løsningen skaffer et nytt problem?</a:t>
            </a:r>
            <a:br>
              <a:rPr lang="nb-NO" dirty="0"/>
            </a:b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Har naturvernorganisasjoner, bedrifter, politikere og befolkning forskjellige meninger og interesser i løsningen?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EC5BDFE-20B8-E444-B81B-C19C3EA64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39" r="52597"/>
          <a:stretch/>
        </p:blipFill>
        <p:spPr>
          <a:xfrm>
            <a:off x="4788023" y="-78091"/>
            <a:ext cx="4355961" cy="7035483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2315996-091E-7642-90AE-67C1C935A8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" y="6237312"/>
            <a:ext cx="9143971" cy="2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30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/>
        </p:nvSpPr>
        <p:spPr>
          <a:xfrm>
            <a:off x="539553" y="2091620"/>
            <a:ext cx="40324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Hva skal til for at folk skal velge denne løsningen?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Hvordan kan ungdommer bidra til at løsningen blir brukt?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Hvordan kan løsningen innføres helt praktisk?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Hvor bærekraftige er bedriftene og firmaene som tilbyr løsningene? 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EC5BDFE-20B8-E444-B81B-C19C3EA648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59" t="17456" r="52173" b="2459"/>
          <a:stretch/>
        </p:blipFill>
        <p:spPr>
          <a:xfrm>
            <a:off x="4788023" y="-78091"/>
            <a:ext cx="4355961" cy="7035483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1FB10A38-4325-6A4F-8B51-9622E346889F}"/>
              </a:ext>
            </a:extLst>
          </p:cNvPr>
          <p:cNvSpPr txBox="1">
            <a:spLocks/>
          </p:cNvSpPr>
          <p:nvPr/>
        </p:nvSpPr>
        <p:spPr bwMode="auto">
          <a:xfrm>
            <a:off x="539552" y="463164"/>
            <a:ext cx="4256371" cy="165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r>
              <a:rPr lang="nb-NO" sz="2800" kern="0" dirty="0"/>
              <a:t>Refleksjoner om bærekraftige løsninger for framtiden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2FEE2C2B-F3A2-D048-A19D-0DF8BC8E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" y="6237312"/>
            <a:ext cx="9143971" cy="2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6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A56C94C-4708-B247-8333-3FF7A3F2ECA6}"/>
              </a:ext>
            </a:extLst>
          </p:cNvPr>
          <p:cNvSpPr txBox="1"/>
          <p:nvPr/>
        </p:nvSpPr>
        <p:spPr>
          <a:xfrm>
            <a:off x="611560" y="6021288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 dirty="0"/>
              <a:t>Nå gjenstår det bare å sende inn et bilde av dere selv og prosjektet til Klimahuset, </a:t>
            </a:r>
          </a:p>
          <a:p>
            <a:pPr algn="ctr"/>
            <a:r>
              <a:rPr lang="nb-NO" sz="1600" dirty="0"/>
              <a:t>så får dere et diplom for oppnådd svart belte!</a:t>
            </a: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DBFE9E90-A8A8-3D46-8DFB-505A03AA95BF}"/>
              </a:ext>
            </a:extLst>
          </p:cNvPr>
          <p:cNvSpPr txBox="1">
            <a:spLocks/>
          </p:cNvSpPr>
          <p:nvPr/>
        </p:nvSpPr>
        <p:spPr bwMode="auto">
          <a:xfrm>
            <a:off x="1544688" y="1054224"/>
            <a:ext cx="5760640" cy="251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  <a:ea typeface="ヒラギノ角ゴ Pro W3" charset="-128"/>
                <a:cs typeface="ヒラギノ角ゴ Pro W3" charset="-128"/>
              </a:defRPr>
            </a:lvl9pPr>
          </a:lstStyle>
          <a:p>
            <a:pPr algn="ctr"/>
            <a:r>
              <a:rPr lang="nb-NO" sz="5400" kern="0" dirty="0">
                <a:solidFill>
                  <a:schemeClr val="tx1"/>
                </a:solidFill>
              </a:rPr>
              <a:t>Gratulerer!</a:t>
            </a:r>
            <a:br>
              <a:rPr lang="nb-NO" kern="0" dirty="0">
                <a:solidFill>
                  <a:schemeClr val="tx1"/>
                </a:solidFill>
              </a:rPr>
            </a:br>
            <a:r>
              <a:rPr lang="nb-NO" sz="2400" kern="0" dirty="0">
                <a:solidFill>
                  <a:schemeClr val="tx1"/>
                </a:solidFill>
              </a:rPr>
              <a:t>Dere har nå gjennomført prosjektet og har dermed fått svart belte i klima!</a:t>
            </a:r>
            <a:endParaRPr lang="nb-NO" kern="0" dirty="0">
              <a:solidFill>
                <a:schemeClr val="tx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A61882B-3EB7-7743-818C-A115256F2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971" y="3429701"/>
            <a:ext cx="9663137" cy="24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92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673CCF6-938C-DA43-8BC6-FAFBB02AB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576" y="-622905"/>
            <a:ext cx="4572000" cy="6858000"/>
          </a:xfrm>
          <a:prstGeom prst="rect">
            <a:avLst/>
          </a:prstGeom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285539" y="1446519"/>
            <a:ext cx="2368604" cy="1143000"/>
          </a:xfrm>
        </p:spPr>
        <p:txBody>
          <a:bodyPr/>
          <a:lstStyle/>
          <a:p>
            <a:pPr eaLnBrk="1" hangingPunct="1"/>
            <a:r>
              <a:rPr lang="nb-NO" dirty="0"/>
              <a:t>Klimahuset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283968" y="2756007"/>
            <a:ext cx="4320480" cy="3339993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Klimahuset er laget spesielt for ungdommer.</a:t>
            </a:r>
            <a:endParaRPr lang="en-US" dirty="0"/>
          </a:p>
          <a:p>
            <a:pPr marL="0" indent="0">
              <a:buNone/>
            </a:pPr>
            <a:endParaRPr lang="nb-NO" dirty="0"/>
          </a:p>
          <a:p>
            <a:pPr marL="57150" indent="0">
              <a:buNone/>
            </a:pPr>
            <a:r>
              <a:rPr lang="nb-NO" sz="2000" dirty="0"/>
              <a:t>Derfor er vi veldig opptatt av hva ungdommer mener om klima og klimaendringer</a:t>
            </a:r>
            <a:endParaRPr lang="nb-NO" sz="2000" b="1" dirty="0"/>
          </a:p>
        </p:txBody>
      </p:sp>
      <p:pic>
        <p:nvPicPr>
          <p:cNvPr id="4" name="Bilde 6">
            <a:extLst>
              <a:ext uri="{FF2B5EF4-FFF2-40B4-BE49-F238E27FC236}">
                <a16:creationId xmlns:a16="http://schemas.microsoft.com/office/drawing/2014/main" id="{29E3C9F8-9C8A-4C76-1E39-99E2A2763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7312"/>
            <a:ext cx="9144000" cy="2975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Hva forbinder dere med disse to ordene?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   </a:t>
            </a:r>
            <a:r>
              <a:rPr lang="nb-NO" sz="3600" b="1" dirty="0"/>
              <a:t>KLIMA      KLIMAENDRINGER</a:t>
            </a:r>
            <a:endParaRPr lang="nb-NO" b="1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DFE601B-823E-A64B-B998-732BF0618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7312"/>
            <a:ext cx="9144000" cy="2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18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C542CD-B54E-6945-B72F-FA6A07DA3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Lag en egen utstilling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8ADED70-D3C7-744B-B21D-48A6CD177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6821760" cy="1375792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Dere skal bruke egne erfaringer og observasjoner til å skape en utstilling om klimaendringer og bærekraftige løsninger.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DFB6810-CB10-1844-B99D-34E30E4A6C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215471" y="3718684"/>
            <a:ext cx="3130526" cy="208493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66A9DC8-8150-3747-B8BA-7CCEF932E4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25065" y="3718535"/>
            <a:ext cx="3130526" cy="208493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9263A54A-3EBC-9E4E-A994-FB7B62AA6D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65601" y="3718399"/>
            <a:ext cx="3130935" cy="2085202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B10D00D4-09F0-9048-BCE5-6297F7D514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37312"/>
            <a:ext cx="9144000" cy="2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77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F5D6ABE-17BA-ED41-ABF3-DB89D9F7C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Dere trenger: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4B7A7CE-B084-8E46-915F-95C06641A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981200"/>
            <a:ext cx="6317704" cy="4114800"/>
          </a:xfrm>
        </p:spPr>
        <p:txBody>
          <a:bodyPr/>
          <a:lstStyle/>
          <a:p>
            <a:r>
              <a:rPr lang="nb-NO" dirty="0"/>
              <a:t>En eller to og gå sammen med.</a:t>
            </a:r>
          </a:p>
          <a:p>
            <a:endParaRPr lang="nb-NO" dirty="0"/>
          </a:p>
          <a:p>
            <a:r>
              <a:rPr lang="nb-NO" dirty="0"/>
              <a:t>Mobil med kamera eller et fotoapparat </a:t>
            </a:r>
            <a:br>
              <a:rPr lang="nb-NO" dirty="0"/>
            </a:br>
            <a:r>
              <a:rPr lang="nb-NO" dirty="0"/>
              <a:t>på gruppa.</a:t>
            </a:r>
          </a:p>
          <a:p>
            <a:endParaRPr lang="nb-NO" dirty="0"/>
          </a:p>
          <a:p>
            <a:r>
              <a:rPr lang="nb-NO" dirty="0"/>
              <a:t>En som skriver to setninger til hvert bilde.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8B2DC8C0-1D0A-C744-9AC8-577A62439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7312"/>
            <a:ext cx="9144000" cy="2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80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80DAE2-ADA4-154C-93DD-441BB2A2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Oppdrag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9FDC663-0651-D04B-B8E7-784516D16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Ta bilder som viser noe som har med KLIMA eller KLIMAENDRINGER å gjøre.</a:t>
            </a:r>
          </a:p>
          <a:p>
            <a:pPr marL="514350" indent="-514350">
              <a:buFont typeface="+mj-lt"/>
              <a:buAutoNum type="arabicPeriod"/>
            </a:pPr>
            <a:endParaRPr lang="nb-NO" dirty="0"/>
          </a:p>
          <a:p>
            <a:pPr marL="514350" indent="-514350">
              <a:buFont typeface="+mj-lt"/>
              <a:buAutoNum type="arabicPeriod"/>
            </a:pPr>
            <a:r>
              <a:rPr lang="nb-NO" dirty="0"/>
              <a:t>Skriv to setninger til hvert bilde som forteller:</a:t>
            </a:r>
            <a:br>
              <a:rPr lang="nb-NO" dirty="0"/>
            </a:br>
            <a:br>
              <a:rPr lang="nb-NO" dirty="0"/>
            </a:br>
            <a:r>
              <a:rPr lang="nb-NO" sz="1800" b="1" dirty="0"/>
              <a:t>HVA</a:t>
            </a:r>
            <a:r>
              <a:rPr lang="nb-NO" sz="1800" dirty="0"/>
              <a:t> i bildet vil dere peke på som har med klima eller klimaendringer å gjøre.</a:t>
            </a:r>
            <a:br>
              <a:rPr lang="nb-NO" sz="1800" dirty="0"/>
            </a:br>
            <a:br>
              <a:rPr lang="nb-NO" sz="1800" dirty="0"/>
            </a:br>
            <a:r>
              <a:rPr lang="nb-NO" sz="1800" b="1" dirty="0"/>
              <a:t>HVORFOR</a:t>
            </a:r>
            <a:r>
              <a:rPr lang="nb-NO" sz="1800" dirty="0"/>
              <a:t> dette har med klima eller klimaendringer å gjøre.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C79E6C9-1143-5849-8CAF-08F6693F9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7312"/>
            <a:ext cx="9144000" cy="2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0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D404DEA7-56A7-D94C-BE35-8FD1B9746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12597746" cy="4367219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814DD2F0-5A56-8446-9981-3B9E66499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76672"/>
            <a:ext cx="7037784" cy="1143000"/>
          </a:xfrm>
        </p:spPr>
        <p:txBody>
          <a:bodyPr/>
          <a:lstStyle/>
          <a:p>
            <a:r>
              <a:rPr lang="nb-NO" sz="2000" dirty="0"/>
              <a:t>Eksempel på utstilling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5A8D8401-A831-0849-9D5F-D44791F0B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37312"/>
            <a:ext cx="9144000" cy="29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85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83A170-44F0-F748-9FB5-DC7A0A74E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688" y="1054224"/>
            <a:ext cx="5760640" cy="2518792"/>
          </a:xfrm>
        </p:spPr>
        <p:txBody>
          <a:bodyPr/>
          <a:lstStyle/>
          <a:p>
            <a:pPr algn="ctr"/>
            <a:r>
              <a:rPr lang="nb-NO" sz="5400" dirty="0">
                <a:solidFill>
                  <a:schemeClr val="tx1"/>
                </a:solidFill>
              </a:rPr>
              <a:t>Gratulerer!</a:t>
            </a:r>
            <a:br>
              <a:rPr lang="nb-NO" dirty="0">
                <a:solidFill>
                  <a:schemeClr val="tx1"/>
                </a:solidFill>
              </a:rPr>
            </a:br>
            <a:r>
              <a:rPr lang="nb-NO" sz="2400" dirty="0">
                <a:solidFill>
                  <a:schemeClr val="tx1"/>
                </a:solidFill>
              </a:rPr>
              <a:t>Dere har nå gjennomført forarbeidet og har dermed fått grønt belte i klima!</a:t>
            </a:r>
            <a:endParaRPr lang="nb-NO" dirty="0">
              <a:solidFill>
                <a:schemeClr val="tx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0AE9619-E8A1-6D41-8F72-578FF0B450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615" y="3402391"/>
            <a:ext cx="966590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7792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charset="-128"/>
            <a:cs typeface="ヒラギノ角ゴ Pro W3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3566f60-a214-4795-857b-8bc862a1a155" xsi:nil="true"/>
    <lcf76f155ced4ddcb4097134ff3c332f xmlns="ae4ed773-a29c-4530-bc0b-fc53d9223a1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7867A5ACEDE7C46879FD70367F61781" ma:contentTypeVersion="17" ma:contentTypeDescription="Opprett et nytt dokument." ma:contentTypeScope="" ma:versionID="c16543df3070b0018492dbcb5ec459a8">
  <xsd:schema xmlns:xsd="http://www.w3.org/2001/XMLSchema" xmlns:xs="http://www.w3.org/2001/XMLSchema" xmlns:p="http://schemas.microsoft.com/office/2006/metadata/properties" xmlns:ns2="ae4ed773-a29c-4530-bc0b-fc53d9223a14" xmlns:ns3="13566f60-a214-4795-857b-8bc862a1a155" targetNamespace="http://schemas.microsoft.com/office/2006/metadata/properties" ma:root="true" ma:fieldsID="d6eb77d7fe8152a65a9074b166b1d188" ns2:_="" ns3:_="">
    <xsd:import namespace="ae4ed773-a29c-4530-bc0b-fc53d9223a14"/>
    <xsd:import namespace="13566f60-a214-4795-857b-8bc862a1a1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4ed773-a29c-4530-bc0b-fc53d9223a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c22fd018-c39b-462c-89de-126a365ef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66f60-a214-4795-857b-8bc862a1a15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c37a6fe-4a29-45f2-8b0e-fb85f55d5837}" ma:internalName="TaxCatchAll" ma:showField="CatchAllData" ma:web="13566f60-a214-4795-857b-8bc862a1a1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378176-1E1D-4E86-86F6-86A963E969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020E042-20A5-4908-9E88-15C388406E4F}">
  <ds:schemaRefs>
    <ds:schemaRef ds:uri="http://schemas.microsoft.com/office/2006/metadata/properties"/>
    <ds:schemaRef ds:uri="http://schemas.microsoft.com/office/infopath/2007/PartnerControls"/>
    <ds:schemaRef ds:uri="13566f60-a214-4795-857b-8bc862a1a155"/>
    <ds:schemaRef ds:uri="ae4ed773-a29c-4530-bc0b-fc53d9223a14"/>
  </ds:schemaRefs>
</ds:datastoreItem>
</file>

<file path=customXml/itemProps3.xml><?xml version="1.0" encoding="utf-8"?>
<ds:datastoreItem xmlns:ds="http://schemas.openxmlformats.org/officeDocument/2006/customXml" ds:itemID="{E3CA2AF0-3058-49CE-B1AE-171E430EB9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4ed773-a29c-4530-bc0b-fc53d9223a14"/>
    <ds:schemaRef ds:uri="13566f60-a214-4795-857b-8bc862a1a1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 Presentation</Template>
  <TotalTime>470</TotalTime>
  <Words>540</Words>
  <Application>Microsoft Office PowerPoint</Application>
  <PresentationFormat>Skjermfremvisning (4:3)</PresentationFormat>
  <Paragraphs>65</Paragraphs>
  <Slides>23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24" baseType="lpstr">
      <vt:lpstr>Blank Presentation</vt:lpstr>
      <vt:lpstr>PowerPoint-presentasjon</vt:lpstr>
      <vt:lpstr>PowerPoint-presentasjon</vt:lpstr>
      <vt:lpstr>Klimahuset</vt:lpstr>
      <vt:lpstr>PowerPoint-presentasjon</vt:lpstr>
      <vt:lpstr>Lag en egen utstilling</vt:lpstr>
      <vt:lpstr>Dere trenger:</vt:lpstr>
      <vt:lpstr>Oppdrag</vt:lpstr>
      <vt:lpstr>Eksempel på utstilling</vt:lpstr>
      <vt:lpstr>Gratulerer! Dere har nå gjennomført forarbeidet og har dermed fått grønt belte i klima!</vt:lpstr>
      <vt:lpstr>Velkommen til  Klimahuset!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Lag en egen utstilling</vt:lpstr>
      <vt:lpstr>PowerPoint-presentasjon</vt:lpstr>
      <vt:lpstr>Dere trenger:</vt:lpstr>
      <vt:lpstr>Oppdrag</vt:lpstr>
      <vt:lpstr>PowerPoint-presentasjon</vt:lpstr>
      <vt:lpstr>Refleksjoner om en bærekraftig løsning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Maria Hammerstrøm</dc:creator>
  <cp:lastModifiedBy>Maria Hammerstrøm</cp:lastModifiedBy>
  <cp:revision>105</cp:revision>
  <dcterms:created xsi:type="dcterms:W3CDTF">2021-12-02T11:45:05Z</dcterms:created>
  <dcterms:modified xsi:type="dcterms:W3CDTF">2024-01-03T14:47:15Z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0x010100E7867A5ACEDE7C46879FD70367F61781</vt:lpwstr>
  </property>
  <property fmtid="{D5CDD505-2E9C-101B-9397-08002B2CF9AE}" pid="3" name="MediaServiceImageTags">
    <vt:lpwstr/>
  </property>
</Properties>
</file>