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12" r:id="rId5"/>
    <p:sldId id="356" r:id="rId6"/>
    <p:sldId id="337" r:id="rId7"/>
    <p:sldId id="323" r:id="rId8"/>
    <p:sldId id="336" r:id="rId9"/>
    <p:sldId id="335" r:id="rId10"/>
    <p:sldId id="375" r:id="rId11"/>
    <p:sldId id="274" r:id="rId12"/>
    <p:sldId id="283" r:id="rId13"/>
    <p:sldId id="347" r:id="rId14"/>
    <p:sldId id="342" r:id="rId15"/>
    <p:sldId id="343" r:id="rId16"/>
    <p:sldId id="338" r:id="rId17"/>
    <p:sldId id="333" r:id="rId18"/>
    <p:sldId id="348" r:id="rId19"/>
    <p:sldId id="355" r:id="rId20"/>
    <p:sldId id="345" r:id="rId21"/>
    <p:sldId id="349" r:id="rId22"/>
    <p:sldId id="350" r:id="rId23"/>
    <p:sldId id="346" r:id="rId24"/>
    <p:sldId id="376" r:id="rId25"/>
    <p:sldId id="351" r:id="rId26"/>
    <p:sldId id="353" r:id="rId27"/>
    <p:sldId id="354" r:id="rId28"/>
    <p:sldId id="26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1DF085-996B-005D-CA09-54B3213DD56F}" name="Marianne Guriby" initials="MG" userId="S::mariagur@uio.no::c0ed67f2-3a15-4199-bc0d-9f46a80eadaa" providerId="AD"/>
  <p188:author id="{F24A27C1-CE58-F6E3-6F07-FC838097C207}" name="Ilenia Valerio" initials="IV" userId="S::ileniav@uio.no::219da9b0-beee-4111-9a9f-d8ece46dc970" providerId="AD"/>
  <p188:author id="{81EA05FD-FA8C-C648-9368-3B6F9C7DF846}" name="Solveig Gjørv Røraas" initials="SR" userId="S::solveror@uio.no::35d9ea0b-a42f-4330-aa16-25db74b1cb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8D7"/>
    <a:srgbClr val="D0F2B8"/>
    <a:srgbClr val="D4EC9E"/>
    <a:srgbClr val="000000"/>
    <a:srgbClr val="DAEDEF"/>
    <a:srgbClr val="D0EC9E"/>
    <a:srgbClr val="F5E173"/>
    <a:srgbClr val="C7D5B5"/>
    <a:srgbClr val="F3F595"/>
    <a:srgbClr val="93C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8C7E4-8DB6-4CB9-91B4-835DF276E9E1}" v="193" dt="2023-12-13T09:12:43.817"/>
    <p1510:client id="{5E1DE9EF-693D-414D-AAC8-886D13251D89}" v="14" dt="2024-01-12T13:16:05.653"/>
    <p1510:client id="{9D291C15-B8F1-42AB-B36D-365BCB33F23A}" v="1" dt="2024-01-12T13:29:50.326"/>
    <p1510:client id="{BEA83E95-4409-4BD1-BD0A-4C7E0638CAE0}" v="95" dt="2023-12-08T10:56:31.869"/>
    <p1510:client id="{FC81702F-3230-4B1E-92CB-7D4356FB6C0E}" v="3" dt="2023-12-08T12:41:3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0" autoAdjust="0"/>
  </p:normalViewPr>
  <p:slideViewPr>
    <p:cSldViewPr snapToGrid="0">
      <p:cViewPr varScale="1">
        <p:scale>
          <a:sx n="129" d="100"/>
          <a:sy n="129" d="100"/>
        </p:scale>
        <p:origin x="2724" y="114"/>
      </p:cViewPr>
      <p:guideLst>
        <p:guide orient="horz" pos="2160"/>
        <p:guide pos="672"/>
        <p:guide pos="5472"/>
        <p:guide pos="1008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veig Gjørv Røraas" userId="S::solveror@uio.no::35d9ea0b-a42f-4330-aa16-25db74b1cba2" providerId="AD" clId="Web-{5BF11071-468D-88D6-CC4E-532386BBEB6D}"/>
    <pc:docChg chg="modSld">
      <pc:chgData name="Solveig Gjørv Røraas" userId="S::solveror@uio.no::35d9ea0b-a42f-4330-aa16-25db74b1cba2" providerId="AD" clId="Web-{5BF11071-468D-88D6-CC4E-532386BBEB6D}" dt="2023-09-06T07:43:51.890" v="27"/>
      <pc:docMkLst>
        <pc:docMk/>
      </pc:docMkLst>
      <pc:sldChg chg="addSp delSp modSp modCm">
        <pc:chgData name="Solveig Gjørv Røraas" userId="S::solveror@uio.no::35d9ea0b-a42f-4330-aa16-25db74b1cba2" providerId="AD" clId="Web-{5BF11071-468D-88D6-CC4E-532386BBEB6D}" dt="2023-09-06T07:43:51.890" v="27"/>
        <pc:sldMkLst>
          <pc:docMk/>
          <pc:sldMk cId="3422374122" sldId="360"/>
        </pc:sldMkLst>
        <pc:picChg chg="add mod">
          <ac:chgData name="Solveig Gjørv Røraas" userId="S::solveror@uio.no::35d9ea0b-a42f-4330-aa16-25db74b1cba2" providerId="AD" clId="Web-{5BF11071-468D-88D6-CC4E-532386BBEB6D}" dt="2023-09-06T07:41:11.310" v="21" actId="14100"/>
          <ac:picMkLst>
            <pc:docMk/>
            <pc:sldMk cId="3422374122" sldId="360"/>
            <ac:picMk id="2" creationId="{D679D56D-BED2-0CE3-9375-87520F7FD70E}"/>
          </ac:picMkLst>
        </pc:picChg>
        <pc:picChg chg="del">
          <ac:chgData name="Solveig Gjørv Røraas" userId="S::solveror@uio.no::35d9ea0b-a42f-4330-aa16-25db74b1cba2" providerId="AD" clId="Web-{5BF11071-468D-88D6-CC4E-532386BBEB6D}" dt="2023-09-06T07:40:32.700" v="17"/>
          <ac:picMkLst>
            <pc:docMk/>
            <pc:sldMk cId="3422374122" sldId="360"/>
            <ac:picMk id="4" creationId="{777B3D82-BF26-C32D-941D-AD8E389E98A4}"/>
          </ac:picMkLst>
        </pc:picChg>
        <pc:picChg chg="add mod">
          <ac:chgData name="Solveig Gjørv Røraas" userId="S::solveror@uio.no::35d9ea0b-a42f-4330-aa16-25db74b1cba2" providerId="AD" clId="Web-{5BF11071-468D-88D6-CC4E-532386BBEB6D}" dt="2023-09-06T07:41:21.685" v="24" actId="14100"/>
          <ac:picMkLst>
            <pc:docMk/>
            <pc:sldMk cId="3422374122" sldId="360"/>
            <ac:picMk id="6" creationId="{B38B39E1-987E-263A-7762-E0ABC7A1FFD6}"/>
          </ac:picMkLst>
        </pc:picChg>
        <pc:picChg chg="del">
          <ac:chgData name="Solveig Gjørv Røraas" userId="S::solveror@uio.no::35d9ea0b-a42f-4330-aa16-25db74b1cba2" providerId="AD" clId="Web-{5BF11071-468D-88D6-CC4E-532386BBEB6D}" dt="2023-09-06T07:39:25.887" v="9"/>
          <ac:picMkLst>
            <pc:docMk/>
            <pc:sldMk cId="3422374122" sldId="360"/>
            <ac:picMk id="7" creationId="{D92B2E67-8065-CAA4-1B58-94CB92BAE5CF}"/>
          </ac:picMkLst>
        </pc:picChg>
        <pc:picChg chg="mod">
          <ac:chgData name="Solveig Gjørv Røraas" userId="S::solveror@uio.no::35d9ea0b-a42f-4330-aa16-25db74b1cba2" providerId="AD" clId="Web-{5BF11071-468D-88D6-CC4E-532386BBEB6D}" dt="2023-09-06T07:41:26.670" v="25" actId="1076"/>
          <ac:picMkLst>
            <pc:docMk/>
            <pc:sldMk cId="3422374122" sldId="360"/>
            <ac:picMk id="8" creationId="{7A0AF626-5403-FA98-A69F-947EA237743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5BF11071-468D-88D6-CC4E-532386BBEB6D}" dt="2023-09-06T07:43:51.890" v="27"/>
              <pc2:cmMkLst xmlns:pc2="http://schemas.microsoft.com/office/powerpoint/2019/9/main/command">
                <pc:docMk/>
                <pc:sldMk cId="3422374122" sldId="360"/>
                <pc2:cmMk id="{CEBAF31A-9F64-46E7-8019-9A754332D25B}"/>
              </pc2:cmMkLst>
              <pc226:cmRplyChg chg="add">
                <pc226:chgData name="Solveig Gjørv Røraas" userId="S::solveror@uio.no::35d9ea0b-a42f-4330-aa16-25db74b1cba2" providerId="AD" clId="Web-{5BF11071-468D-88D6-CC4E-532386BBEB6D}" dt="2023-09-06T07:43:46.234" v="26"/>
                <pc2:cmRplyMkLst xmlns:pc2="http://schemas.microsoft.com/office/powerpoint/2019/9/main/command">
                  <pc:docMk/>
                  <pc:sldMk cId="3422374122" sldId="360"/>
                  <pc2:cmMk id="{CEBAF31A-9F64-46E7-8019-9A754332D25B}"/>
                  <pc2:cmRplyMk id="{D8C4D73C-0152-41E8-A24B-5194F1B83C2B}"/>
                </pc2:cmRplyMkLst>
              </pc226:cmRplyChg>
            </pc226:cmChg>
          </p:ext>
        </pc:extLst>
      </pc:sldChg>
    </pc:docChg>
  </pc:docChgLst>
  <pc:docChgLst>
    <pc:chgData name="Ilenia Valerio" userId="S::ileniav@uio.no::219da9b0-beee-4111-9a9f-d8ece46dc970" providerId="AD" clId="Web-{EDBC88C2-2AD5-57AB-4D44-35A7673DDEF8}"/>
    <pc:docChg chg="modSld">
      <pc:chgData name="Ilenia Valerio" userId="S::ileniav@uio.no::219da9b0-beee-4111-9a9f-d8ece46dc970" providerId="AD" clId="Web-{EDBC88C2-2AD5-57AB-4D44-35A7673DDEF8}" dt="2023-09-06T08:01:41.033" v="8"/>
      <pc:docMkLst>
        <pc:docMk/>
      </pc:docMkLst>
      <pc:sldChg chg="modCm">
        <pc:chgData name="Ilenia Valerio" userId="S::ileniav@uio.no::219da9b0-beee-4111-9a9f-d8ece46dc970" providerId="AD" clId="Web-{EDBC88C2-2AD5-57AB-4D44-35A7673DDEF8}" dt="2023-09-06T08:01:41.033" v="8"/>
        <pc:sldMkLst>
          <pc:docMk/>
          <pc:sldMk cId="3065455136" sldId="3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lenia Valerio" userId="S::ileniav@uio.no::219da9b0-beee-4111-9a9f-d8ece46dc970" providerId="AD" clId="Web-{EDBC88C2-2AD5-57AB-4D44-35A7673DDEF8}" dt="2023-09-06T08:01:41.033" v="8"/>
              <pc2:cmMkLst xmlns:pc2="http://schemas.microsoft.com/office/powerpoint/2019/9/main/command">
                <pc:docMk/>
                <pc:sldMk cId="3065455136" sldId="358"/>
                <pc2:cmMk id="{FC113E87-FC9D-499B-A6F2-1ACACA16F73C}"/>
              </pc2:cmMkLst>
            </pc226:cmChg>
          </p:ext>
        </pc:extLst>
      </pc:sldChg>
      <pc:sldChg chg="modSp">
        <pc:chgData name="Ilenia Valerio" userId="S::ileniav@uio.no::219da9b0-beee-4111-9a9f-d8ece46dc970" providerId="AD" clId="Web-{EDBC88C2-2AD5-57AB-4D44-35A7673DDEF8}" dt="2023-09-06T08:01:14.689" v="7" actId="14100"/>
        <pc:sldMkLst>
          <pc:docMk/>
          <pc:sldMk cId="3422374122" sldId="360"/>
        </pc:sldMkLst>
        <pc:picChg chg="mod">
          <ac:chgData name="Ilenia Valerio" userId="S::ileniav@uio.no::219da9b0-beee-4111-9a9f-d8ece46dc970" providerId="AD" clId="Web-{EDBC88C2-2AD5-57AB-4D44-35A7673DDEF8}" dt="2023-09-06T08:01:07.095" v="4" actId="14100"/>
          <ac:picMkLst>
            <pc:docMk/>
            <pc:sldMk cId="3422374122" sldId="360"/>
            <ac:picMk id="2" creationId="{D679D56D-BED2-0CE3-9375-87520F7FD70E}"/>
          </ac:picMkLst>
        </pc:picChg>
        <pc:picChg chg="mod">
          <ac:chgData name="Ilenia Valerio" userId="S::ileniav@uio.no::219da9b0-beee-4111-9a9f-d8ece46dc970" providerId="AD" clId="Web-{EDBC88C2-2AD5-57AB-4D44-35A7673DDEF8}" dt="2023-09-06T08:01:14.689" v="7" actId="14100"/>
          <ac:picMkLst>
            <pc:docMk/>
            <pc:sldMk cId="3422374122" sldId="360"/>
            <ac:picMk id="6" creationId="{B38B39E1-987E-263A-7762-E0ABC7A1FFD6}"/>
          </ac:picMkLst>
        </pc:picChg>
        <pc:picChg chg="mod">
          <ac:chgData name="Ilenia Valerio" userId="S::ileniav@uio.no::219da9b0-beee-4111-9a9f-d8ece46dc970" providerId="AD" clId="Web-{EDBC88C2-2AD5-57AB-4D44-35A7673DDEF8}" dt="2023-09-06T08:01:11.610" v="6" actId="14100"/>
          <ac:picMkLst>
            <pc:docMk/>
            <pc:sldMk cId="3422374122" sldId="360"/>
            <ac:picMk id="8" creationId="{7A0AF626-5403-FA98-A69F-947EA2377435}"/>
          </ac:picMkLst>
        </pc:picChg>
      </pc:sldChg>
    </pc:docChg>
  </pc:docChgLst>
  <pc:docChgLst>
    <pc:chgData name="Solveig Gjørv Røraas" userId="S::solveror@uio.no::35d9ea0b-a42f-4330-aa16-25db74b1cba2" providerId="AD" clId="Web-{43D48E1F-823A-4642-8D5A-6720D2EEEE66}"/>
    <pc:docChg chg="modSld">
      <pc:chgData name="Solveig Gjørv Røraas" userId="S::solveror@uio.no::35d9ea0b-a42f-4330-aa16-25db74b1cba2" providerId="AD" clId="Web-{43D48E1F-823A-4642-8D5A-6720D2EEEE66}" dt="2023-11-24T12:00:16.816" v="72" actId="20577"/>
      <pc:docMkLst>
        <pc:docMk/>
      </pc:docMkLst>
      <pc:sldChg chg="addSp delSp">
        <pc:chgData name="Solveig Gjørv Røraas" userId="S::solveror@uio.no::35d9ea0b-a42f-4330-aa16-25db74b1cba2" providerId="AD" clId="Web-{43D48E1F-823A-4642-8D5A-6720D2EEEE66}" dt="2023-11-24T11:51:41.733" v="16"/>
        <pc:sldMkLst>
          <pc:docMk/>
          <pc:sldMk cId="476725084" sldId="274"/>
        </pc:sldMkLst>
        <pc:spChg chg="add">
          <ac:chgData name="Solveig Gjørv Røraas" userId="S::solveror@uio.no::35d9ea0b-a42f-4330-aa16-25db74b1cba2" providerId="AD" clId="Web-{43D48E1F-823A-4642-8D5A-6720D2EEEE66}" dt="2023-11-24T11:51:41.733" v="16"/>
          <ac:spMkLst>
            <pc:docMk/>
            <pc:sldMk cId="476725084" sldId="274"/>
            <ac:spMk id="4" creationId="{4FF365D2-7B9C-4594-0F0F-2910EAA4A305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41.451" v="15"/>
          <ac:spMkLst>
            <pc:docMk/>
            <pc:sldMk cId="476725084" sldId="274"/>
            <ac:spMk id="6" creationId="{DFA59D24-B98C-8B53-D5B5-57F10DE597E0}"/>
          </ac:spMkLst>
        </pc:spChg>
      </pc:sldChg>
      <pc:sldChg chg="addSp delSp">
        <pc:chgData name="Solveig Gjørv Røraas" userId="S::solveror@uio.no::35d9ea0b-a42f-4330-aa16-25db74b1cba2" providerId="AD" clId="Web-{43D48E1F-823A-4642-8D5A-6720D2EEEE66}" dt="2023-11-24T11:51:32.123" v="12"/>
        <pc:sldMkLst>
          <pc:docMk/>
          <pc:sldMk cId="1565414447" sldId="276"/>
        </pc:sldMkLst>
        <pc:spChg chg="add">
          <ac:chgData name="Solveig Gjørv Røraas" userId="S::solveror@uio.no::35d9ea0b-a42f-4330-aa16-25db74b1cba2" providerId="AD" clId="Web-{43D48E1F-823A-4642-8D5A-6720D2EEEE66}" dt="2023-11-24T11:51:32.123" v="12"/>
          <ac:spMkLst>
            <pc:docMk/>
            <pc:sldMk cId="1565414447" sldId="276"/>
            <ac:spMk id="4" creationId="{51A00337-FC80-553C-947C-2D8B2EF2A10B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31.686" v="11"/>
          <ac:spMkLst>
            <pc:docMk/>
            <pc:sldMk cId="1565414447" sldId="276"/>
            <ac:spMk id="6" creationId="{0C1AA558-8E69-1E77-C7EE-E7A4D7E43CBE}"/>
          </ac:spMkLst>
        </pc:spChg>
      </pc:sldChg>
      <pc:sldChg chg="addSp delSp">
        <pc:chgData name="Solveig Gjørv Røraas" userId="S::solveror@uio.no::35d9ea0b-a42f-4330-aa16-25db74b1cba2" providerId="AD" clId="Web-{43D48E1F-823A-4642-8D5A-6720D2EEEE66}" dt="2023-11-24T11:51:47.514" v="18"/>
        <pc:sldMkLst>
          <pc:docMk/>
          <pc:sldMk cId="2427719930" sldId="281"/>
        </pc:sldMkLst>
        <pc:spChg chg="add">
          <ac:chgData name="Solveig Gjørv Røraas" userId="S::solveror@uio.no::35d9ea0b-a42f-4330-aa16-25db74b1cba2" providerId="AD" clId="Web-{43D48E1F-823A-4642-8D5A-6720D2EEEE66}" dt="2023-11-24T11:51:47.514" v="18"/>
          <ac:spMkLst>
            <pc:docMk/>
            <pc:sldMk cId="2427719930" sldId="281"/>
            <ac:spMk id="6" creationId="{6EEF24EE-3123-6274-61B5-A5A80BFEBD07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47.108" v="17"/>
          <ac:spMkLst>
            <pc:docMk/>
            <pc:sldMk cId="2427719930" sldId="281"/>
            <ac:spMk id="7" creationId="{C23EC5CA-A745-61EE-B4D2-B11E9CD6293B}"/>
          </ac:spMkLst>
        </pc:spChg>
      </pc:sldChg>
      <pc:sldChg chg="addSp delSp">
        <pc:chgData name="Solveig Gjørv Røraas" userId="S::solveror@uio.no::35d9ea0b-a42f-4330-aa16-25db74b1cba2" providerId="AD" clId="Web-{43D48E1F-823A-4642-8D5A-6720D2EEEE66}" dt="2023-11-24T11:51:52.186" v="20"/>
        <pc:sldMkLst>
          <pc:docMk/>
          <pc:sldMk cId="2924893166" sldId="283"/>
        </pc:sldMkLst>
        <pc:spChg chg="add">
          <ac:chgData name="Solveig Gjørv Røraas" userId="S::solveror@uio.no::35d9ea0b-a42f-4330-aa16-25db74b1cba2" providerId="AD" clId="Web-{43D48E1F-823A-4642-8D5A-6720D2EEEE66}" dt="2023-11-24T11:51:52.186" v="20"/>
          <ac:spMkLst>
            <pc:docMk/>
            <pc:sldMk cId="2924893166" sldId="283"/>
            <ac:spMk id="4" creationId="{24D1E6D4-0692-9178-6E03-A74FE35AA02A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51.733" v="19"/>
          <ac:spMkLst>
            <pc:docMk/>
            <pc:sldMk cId="2924893166" sldId="283"/>
            <ac:spMk id="6" creationId="{AC223970-B71A-692F-FC1D-68D59993390F}"/>
          </ac:spMkLst>
        </pc:spChg>
      </pc:sldChg>
      <pc:sldChg chg="modCm">
        <pc:chgData name="Solveig Gjørv Røraas" userId="S::solveror@uio.no::35d9ea0b-a42f-4330-aa16-25db74b1cba2" providerId="AD" clId="Web-{43D48E1F-823A-4642-8D5A-6720D2EEEE66}" dt="2023-11-24T11:42:01.336" v="0"/>
        <pc:sldMkLst>
          <pc:docMk/>
          <pc:sldMk cId="361562294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43D48E1F-823A-4642-8D5A-6720D2EEEE66}" dt="2023-11-24T11:42:01.336" v="0"/>
              <pc2:cmMkLst xmlns:pc2="http://schemas.microsoft.com/office/powerpoint/2019/9/main/command">
                <pc:docMk/>
                <pc:sldMk cId="3615622946" sldId="312"/>
                <pc2:cmMk id="{3B7BCC47-D711-48E5-99D9-2D87EAF54BD4}"/>
              </pc2:cmMkLst>
            </pc226:cmChg>
          </p:ext>
        </pc:extLst>
      </pc:sldChg>
      <pc:sldChg chg="modSp">
        <pc:chgData name="Solveig Gjørv Røraas" userId="S::solveror@uio.no::35d9ea0b-a42f-4330-aa16-25db74b1cba2" providerId="AD" clId="Web-{43D48E1F-823A-4642-8D5A-6720D2EEEE66}" dt="2023-11-24T11:51:00.873" v="6" actId="20577"/>
        <pc:sldMkLst>
          <pc:docMk/>
          <pc:sldMk cId="3753050304" sldId="323"/>
        </pc:sldMkLst>
        <pc:spChg chg="mod">
          <ac:chgData name="Solveig Gjørv Røraas" userId="S::solveror@uio.no::35d9ea0b-a42f-4330-aa16-25db74b1cba2" providerId="AD" clId="Web-{43D48E1F-823A-4642-8D5A-6720D2EEEE66}" dt="2023-11-24T11:51:00.873" v="6" actId="20577"/>
          <ac:spMkLst>
            <pc:docMk/>
            <pc:sldMk cId="3753050304" sldId="323"/>
            <ac:spMk id="8" creationId="{88476AFA-B89F-E0DA-C65D-2CCFFA043FC7}"/>
          </ac:spMkLst>
        </pc:spChg>
      </pc:sldChg>
      <pc:sldChg chg="addSp delSp">
        <pc:chgData name="Solveig Gjørv Røraas" userId="S::solveror@uio.no::35d9ea0b-a42f-4330-aa16-25db74b1cba2" providerId="AD" clId="Web-{43D48E1F-823A-4642-8D5A-6720D2EEEE66}" dt="2023-11-24T11:51:27.576" v="10"/>
        <pc:sldMkLst>
          <pc:docMk/>
          <pc:sldMk cId="61402679" sldId="335"/>
        </pc:sldMkLst>
        <pc:spChg chg="add">
          <ac:chgData name="Solveig Gjørv Røraas" userId="S::solveror@uio.no::35d9ea0b-a42f-4330-aa16-25db74b1cba2" providerId="AD" clId="Web-{43D48E1F-823A-4642-8D5A-6720D2EEEE66}" dt="2023-11-24T11:51:27.576" v="10"/>
          <ac:spMkLst>
            <pc:docMk/>
            <pc:sldMk cId="61402679" sldId="335"/>
            <ac:spMk id="8" creationId="{F8B17FC7-13E3-5BE6-3F29-2963A211C1F0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26.873" v="9"/>
          <ac:spMkLst>
            <pc:docMk/>
            <pc:sldMk cId="61402679" sldId="335"/>
            <ac:spMk id="10" creationId="{7A4304EE-1B83-D291-1E19-48D71E7D21CC}"/>
          </ac:spMkLst>
        </pc:spChg>
      </pc:sldChg>
      <pc:sldChg chg="addSp delSp modSp modCm">
        <pc:chgData name="Solveig Gjørv Røraas" userId="S::solveror@uio.no::35d9ea0b-a42f-4330-aa16-25db74b1cba2" providerId="AD" clId="Web-{43D48E1F-823A-4642-8D5A-6720D2EEEE66}" dt="2023-11-24T12:00:16.816" v="72" actId="20577"/>
        <pc:sldMkLst>
          <pc:docMk/>
          <pc:sldMk cId="54425697" sldId="336"/>
        </pc:sldMkLst>
        <pc:spChg chg="mod">
          <ac:chgData name="Solveig Gjørv Røraas" userId="S::solveror@uio.no::35d9ea0b-a42f-4330-aa16-25db74b1cba2" providerId="AD" clId="Web-{43D48E1F-823A-4642-8D5A-6720D2EEEE66}" dt="2023-11-24T12:00:16.816" v="72" actId="20577"/>
          <ac:spMkLst>
            <pc:docMk/>
            <pc:sldMk cId="54425697" sldId="336"/>
            <ac:spMk id="3" creationId="{3A5E9B65-034C-2CDA-CD94-6FD63059E109}"/>
          </ac:spMkLst>
        </pc:spChg>
        <pc:spChg chg="add">
          <ac:chgData name="Solveig Gjørv Røraas" userId="S::solveror@uio.no::35d9ea0b-a42f-4330-aa16-25db74b1cba2" providerId="AD" clId="Web-{43D48E1F-823A-4642-8D5A-6720D2EEEE66}" dt="2023-11-24T11:51:16.342" v="8"/>
          <ac:spMkLst>
            <pc:docMk/>
            <pc:sldMk cId="54425697" sldId="336"/>
            <ac:spMk id="6" creationId="{10C55BCF-C770-B808-7463-4F211B87EC49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15.576" v="7"/>
          <ac:spMkLst>
            <pc:docMk/>
            <pc:sldMk cId="54425697" sldId="336"/>
            <ac:spMk id="7" creationId="{DBE10D0F-CF2A-CB2C-F483-1BAA0726AD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43D48E1F-823A-4642-8D5A-6720D2EEEE66}" dt="2023-11-24T12:00:16.816" v="72" actId="20577"/>
              <pc2:cmMkLst xmlns:pc2="http://schemas.microsoft.com/office/powerpoint/2019/9/main/command">
                <pc:docMk/>
                <pc:sldMk cId="54425697" sldId="336"/>
                <pc2:cmMk id="{51F08321-C19F-4B5E-B9EA-2D98B83C0777}"/>
              </pc2:cmMkLst>
              <pc226:cmRplyChg chg="add">
                <pc226:chgData name="Solveig Gjørv Røraas" userId="S::solveror@uio.no::35d9ea0b-a42f-4330-aa16-25db74b1cba2" providerId="AD" clId="Web-{43D48E1F-823A-4642-8D5A-6720D2EEEE66}" dt="2023-11-24T11:56:50.095" v="24"/>
                <pc2:cmRplyMkLst xmlns:pc2="http://schemas.microsoft.com/office/powerpoint/2019/9/main/command">
                  <pc:docMk/>
                  <pc:sldMk cId="54425697" sldId="336"/>
                  <pc2:cmMk id="{51F08321-C19F-4B5E-B9EA-2D98B83C0777}"/>
                  <pc2:cmRplyMk id="{F79D9882-FF7B-4796-AAFB-CF424A949044}"/>
                </pc2:cmRplyMkLst>
              </pc226:cmRplyChg>
            </pc226:cmChg>
          </p:ext>
        </pc:extLst>
      </pc:sldChg>
      <pc:sldChg chg="modSp">
        <pc:chgData name="Solveig Gjørv Røraas" userId="S::solveror@uio.no::35d9ea0b-a42f-4330-aa16-25db74b1cba2" providerId="AD" clId="Web-{43D48E1F-823A-4642-8D5A-6720D2EEEE66}" dt="2023-11-24T11:50:37.544" v="4" actId="20577"/>
        <pc:sldMkLst>
          <pc:docMk/>
          <pc:sldMk cId="2274264073" sldId="337"/>
        </pc:sldMkLst>
        <pc:spChg chg="mod">
          <ac:chgData name="Solveig Gjørv Røraas" userId="S::solveror@uio.no::35d9ea0b-a42f-4330-aa16-25db74b1cba2" providerId="AD" clId="Web-{43D48E1F-823A-4642-8D5A-6720D2EEEE66}" dt="2023-11-24T11:50:37.544" v="4" actId="20577"/>
          <ac:spMkLst>
            <pc:docMk/>
            <pc:sldMk cId="2274264073" sldId="337"/>
            <ac:spMk id="2" creationId="{2EEB2DBF-261B-D58C-271D-E9B2591EE50E}"/>
          </ac:spMkLst>
        </pc:spChg>
      </pc:sldChg>
      <pc:sldChg chg="addSp delSp">
        <pc:chgData name="Solveig Gjørv Røraas" userId="S::solveror@uio.no::35d9ea0b-a42f-4330-aa16-25db74b1cba2" providerId="AD" clId="Web-{43D48E1F-823A-4642-8D5A-6720D2EEEE66}" dt="2023-11-24T11:51:37.545" v="14"/>
        <pc:sldMkLst>
          <pc:docMk/>
          <pc:sldMk cId="2606036085" sldId="339"/>
        </pc:sldMkLst>
        <pc:spChg chg="add">
          <ac:chgData name="Solveig Gjørv Røraas" userId="S::solveror@uio.no::35d9ea0b-a42f-4330-aa16-25db74b1cba2" providerId="AD" clId="Web-{43D48E1F-823A-4642-8D5A-6720D2EEEE66}" dt="2023-11-24T11:51:37.545" v="14"/>
          <ac:spMkLst>
            <pc:docMk/>
            <pc:sldMk cId="2606036085" sldId="339"/>
            <ac:spMk id="6" creationId="{F53591D4-B184-36E4-FDC1-9A9D480D80E7}"/>
          </ac:spMkLst>
        </pc:spChg>
        <pc:spChg chg="del">
          <ac:chgData name="Solveig Gjørv Røraas" userId="S::solveror@uio.no::35d9ea0b-a42f-4330-aa16-25db74b1cba2" providerId="AD" clId="Web-{43D48E1F-823A-4642-8D5A-6720D2EEEE66}" dt="2023-11-24T11:51:37.186" v="13"/>
          <ac:spMkLst>
            <pc:docMk/>
            <pc:sldMk cId="2606036085" sldId="339"/>
            <ac:spMk id="7" creationId="{F7508364-B88E-9025-0503-C47516E307A2}"/>
          </ac:spMkLst>
        </pc:spChg>
      </pc:sldChg>
      <pc:sldChg chg="modSp">
        <pc:chgData name="Solveig Gjørv Røraas" userId="S::solveror@uio.no::35d9ea0b-a42f-4330-aa16-25db74b1cba2" providerId="AD" clId="Web-{43D48E1F-823A-4642-8D5A-6720D2EEEE66}" dt="2023-11-24T11:52:26.936" v="22" actId="20577"/>
        <pc:sldMkLst>
          <pc:docMk/>
          <pc:sldMk cId="1917881576" sldId="343"/>
        </pc:sldMkLst>
        <pc:spChg chg="mod">
          <ac:chgData name="Solveig Gjørv Røraas" userId="S::solveror@uio.no::35d9ea0b-a42f-4330-aa16-25db74b1cba2" providerId="AD" clId="Web-{43D48E1F-823A-4642-8D5A-6720D2EEEE66}" dt="2023-11-24T11:52:26.936" v="22" actId="20577"/>
          <ac:spMkLst>
            <pc:docMk/>
            <pc:sldMk cId="1917881576" sldId="343"/>
            <ac:spMk id="6" creationId="{17D329F8-161B-22BC-29B3-9E8DD6A48B67}"/>
          </ac:spMkLst>
        </pc:spChg>
      </pc:sldChg>
      <pc:sldChg chg="modCm">
        <pc:chgData name="Solveig Gjørv Røraas" userId="S::solveror@uio.no::35d9ea0b-a42f-4330-aa16-25db74b1cba2" providerId="AD" clId="Web-{43D48E1F-823A-4642-8D5A-6720D2EEEE66}" dt="2023-11-24T11:44:30.697" v="1"/>
        <pc:sldMkLst>
          <pc:docMk/>
          <pc:sldMk cId="3491500986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43D48E1F-823A-4642-8D5A-6720D2EEEE66}" dt="2023-11-24T11:44:30.697" v="1"/>
              <pc2:cmMkLst xmlns:pc2="http://schemas.microsoft.com/office/powerpoint/2019/9/main/command">
                <pc:docMk/>
                <pc:sldMk cId="3491500986" sldId="357"/>
                <pc2:cmMk id="{CEA6BBB2-969A-4018-99C6-C51A4060D4FE}"/>
              </pc2:cmMkLst>
            </pc226:cmChg>
          </p:ext>
        </pc:extLst>
      </pc:sldChg>
      <pc:sldChg chg="modCm">
        <pc:chgData name="Solveig Gjørv Røraas" userId="S::solveror@uio.no::35d9ea0b-a42f-4330-aa16-25db74b1cba2" providerId="AD" clId="Web-{43D48E1F-823A-4642-8D5A-6720D2EEEE66}" dt="2023-11-24T11:44:43.166" v="2"/>
        <pc:sldMkLst>
          <pc:docMk/>
          <pc:sldMk cId="3065455136" sldId="3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43D48E1F-823A-4642-8D5A-6720D2EEEE66}" dt="2023-11-24T11:44:43.166" v="2"/>
              <pc2:cmMkLst xmlns:pc2="http://schemas.microsoft.com/office/powerpoint/2019/9/main/command">
                <pc:docMk/>
                <pc:sldMk cId="3065455136" sldId="358"/>
                <pc2:cmMk id="{F0442256-5568-4F92-8E76-DDE7714A1B0B}"/>
              </pc2:cmMkLst>
            </pc226:cmChg>
          </p:ext>
        </pc:extLst>
      </pc:sldChg>
    </pc:docChg>
  </pc:docChgLst>
  <pc:docChgLst>
    <pc:chgData name="Solveig Gjørv Røraas" userId="S::solveror@uio.no::35d9ea0b-a42f-4330-aa16-25db74b1cba2" providerId="AD" clId="Web-{72863619-BAE9-D412-FCEA-10EEC67D8AD1}"/>
    <pc:docChg chg="modSld">
      <pc:chgData name="Solveig Gjørv Røraas" userId="S::solveror@uio.no::35d9ea0b-a42f-4330-aa16-25db74b1cba2" providerId="AD" clId="Web-{72863619-BAE9-D412-FCEA-10EEC67D8AD1}" dt="2023-11-03T13:27:31.503" v="20" actId="20577"/>
      <pc:docMkLst>
        <pc:docMk/>
      </pc:docMkLst>
      <pc:sldChg chg="modSp delCm modNotes">
        <pc:chgData name="Solveig Gjørv Røraas" userId="S::solveror@uio.no::35d9ea0b-a42f-4330-aa16-25db74b1cba2" providerId="AD" clId="Web-{72863619-BAE9-D412-FCEA-10EEC67D8AD1}" dt="2023-11-03T13:27:31.503" v="20" actId="20577"/>
        <pc:sldMkLst>
          <pc:docMk/>
          <pc:sldMk cId="4252107975" sldId="356"/>
        </pc:sldMkLst>
        <pc:spChg chg="mod">
          <ac:chgData name="Solveig Gjørv Røraas" userId="S::solveror@uio.no::35d9ea0b-a42f-4330-aa16-25db74b1cba2" providerId="AD" clId="Web-{72863619-BAE9-D412-FCEA-10EEC67D8AD1}" dt="2023-11-03T13:27:31.503" v="20" actId="20577"/>
          <ac:spMkLst>
            <pc:docMk/>
            <pc:sldMk cId="4252107975" sldId="356"/>
            <ac:spMk id="3" creationId="{FAF6494C-D63C-7443-9967-176C826B0A4D}"/>
          </ac:spMkLst>
        </pc:spChg>
        <pc:picChg chg="mod">
          <ac:chgData name="Solveig Gjørv Røraas" userId="S::solveror@uio.no::35d9ea0b-a42f-4330-aa16-25db74b1cba2" providerId="AD" clId="Web-{72863619-BAE9-D412-FCEA-10EEC67D8AD1}" dt="2023-11-03T13:26:59.159" v="11" actId="1076"/>
          <ac:picMkLst>
            <pc:docMk/>
            <pc:sldMk cId="4252107975" sldId="356"/>
            <ac:picMk id="7" creationId="{BE28859F-1630-664E-8703-4CF3BDEFEF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72863619-BAE9-D412-FCEA-10EEC67D8AD1}" dt="2023-11-03T13:26:33.471" v="0"/>
              <pc2:cmMkLst xmlns:pc2="http://schemas.microsoft.com/office/powerpoint/2019/9/main/command">
                <pc:docMk/>
                <pc:sldMk cId="4252107975" sldId="356"/>
                <pc2:cmMk id="{6B63F797-51F3-4738-B528-5B0FB7E1035D}"/>
              </pc2:cmMkLst>
            </pc226:cmChg>
          </p:ext>
        </pc:extLst>
      </pc:sldChg>
    </pc:docChg>
  </pc:docChgLst>
  <pc:docChgLst>
    <pc:chgData name="Ilenia Valerio" userId="S::ileniav@uio.no::219da9b0-beee-4111-9a9f-d8ece46dc970" providerId="AD" clId="Web-{7B70039E-0826-4465-8E7F-C96BB8BF9E8C}"/>
    <pc:docChg chg="modSld">
      <pc:chgData name="Ilenia Valerio" userId="S::ileniav@uio.no::219da9b0-beee-4111-9a9f-d8ece46dc970" providerId="AD" clId="Web-{7B70039E-0826-4465-8E7F-C96BB8BF9E8C}" dt="2023-08-25T13:24:56.477" v="154" actId="20577"/>
      <pc:docMkLst>
        <pc:docMk/>
      </pc:docMkLst>
      <pc:sldChg chg="modSp">
        <pc:chgData name="Ilenia Valerio" userId="S::ileniav@uio.no::219da9b0-beee-4111-9a9f-d8ece46dc970" providerId="AD" clId="Web-{7B70039E-0826-4465-8E7F-C96BB8BF9E8C}" dt="2023-08-25T13:22:50.600" v="141" actId="20577"/>
        <pc:sldMkLst>
          <pc:docMk/>
          <pc:sldMk cId="4160525817" sldId="313"/>
        </pc:sldMkLst>
        <pc:spChg chg="mod">
          <ac:chgData name="Ilenia Valerio" userId="S::ileniav@uio.no::219da9b0-beee-4111-9a9f-d8ece46dc970" providerId="AD" clId="Web-{7B70039E-0826-4465-8E7F-C96BB8BF9E8C}" dt="2023-08-25T13:22:50.600" v="141" actId="20577"/>
          <ac:spMkLst>
            <pc:docMk/>
            <pc:sldMk cId="4160525817" sldId="313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3:13.085" v="145" actId="20577"/>
        <pc:sldMkLst>
          <pc:docMk/>
          <pc:sldMk cId="949152530" sldId="314"/>
        </pc:sldMkLst>
        <pc:spChg chg="mod">
          <ac:chgData name="Ilenia Valerio" userId="S::ileniav@uio.no::219da9b0-beee-4111-9a9f-d8ece46dc970" providerId="AD" clId="Web-{7B70039E-0826-4465-8E7F-C96BB8BF9E8C}" dt="2023-08-25T13:23:13.085" v="145" actId="20577"/>
          <ac:spMkLst>
            <pc:docMk/>
            <pc:sldMk cId="949152530" sldId="314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3:02.413" v="143" actId="20577"/>
        <pc:sldMkLst>
          <pc:docMk/>
          <pc:sldMk cId="2075575001" sldId="315"/>
        </pc:sldMkLst>
        <pc:spChg chg="mod">
          <ac:chgData name="Ilenia Valerio" userId="S::ileniav@uio.no::219da9b0-beee-4111-9a9f-d8ece46dc970" providerId="AD" clId="Web-{7B70039E-0826-4465-8E7F-C96BB8BF9E8C}" dt="2023-08-25T13:23:02.413" v="143" actId="20577"/>
          <ac:spMkLst>
            <pc:docMk/>
            <pc:sldMk cId="2075575001" sldId="315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2:21.412" v="137" actId="20577"/>
        <pc:sldMkLst>
          <pc:docMk/>
          <pc:sldMk cId="3963676996" sldId="316"/>
        </pc:sldMkLst>
        <pc:spChg chg="mod">
          <ac:chgData name="Ilenia Valerio" userId="S::ileniav@uio.no::219da9b0-beee-4111-9a9f-d8ece46dc970" providerId="AD" clId="Web-{7B70039E-0826-4465-8E7F-C96BB8BF9E8C}" dt="2023-08-25T13:22:21.412" v="137" actId="20577"/>
          <ac:spMkLst>
            <pc:docMk/>
            <pc:sldMk cId="3963676996" sldId="316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2:05.146" v="135" actId="20577"/>
        <pc:sldMkLst>
          <pc:docMk/>
          <pc:sldMk cId="3930801983" sldId="318"/>
        </pc:sldMkLst>
        <pc:spChg chg="mod">
          <ac:chgData name="Ilenia Valerio" userId="S::ileniav@uio.no::219da9b0-beee-4111-9a9f-d8ece46dc970" providerId="AD" clId="Web-{7B70039E-0826-4465-8E7F-C96BB8BF9E8C}" dt="2023-08-25T13:22:05.146" v="135" actId="20577"/>
          <ac:spMkLst>
            <pc:docMk/>
            <pc:sldMk cId="3930801983" sldId="318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18:04.971" v="96" actId="20577"/>
        <pc:sldMkLst>
          <pc:docMk/>
          <pc:sldMk cId="2605286757" sldId="321"/>
        </pc:sldMkLst>
        <pc:spChg chg="mod">
          <ac:chgData name="Ilenia Valerio" userId="S::ileniav@uio.no::219da9b0-beee-4111-9a9f-d8ece46dc970" providerId="AD" clId="Web-{7B70039E-0826-4465-8E7F-C96BB8BF9E8C}" dt="2023-08-25T13:18:04.971" v="96" actId="20577"/>
          <ac:spMkLst>
            <pc:docMk/>
            <pc:sldMk cId="2605286757" sldId="321"/>
            <ac:spMk id="3" creationId="{B49DF5EE-8CB0-9356-4016-1F5FA34C342D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4:56.477" v="154" actId="20577"/>
        <pc:sldMkLst>
          <pc:docMk/>
          <pc:sldMk cId="1575310798" sldId="330"/>
        </pc:sldMkLst>
        <pc:spChg chg="mod">
          <ac:chgData name="Ilenia Valerio" userId="S::ileniav@uio.no::219da9b0-beee-4111-9a9f-d8ece46dc970" providerId="AD" clId="Web-{7B70039E-0826-4465-8E7F-C96BB8BF9E8C}" dt="2023-08-25T13:24:56.477" v="154" actId="20577"/>
          <ac:spMkLst>
            <pc:docMk/>
            <pc:sldMk cId="1575310798" sldId="330"/>
            <ac:spMk id="3" creationId="{B49DF5EE-8CB0-9356-4016-1F5FA34C342D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06:04.820" v="45" actId="20577"/>
        <pc:sldMkLst>
          <pc:docMk/>
          <pc:sldMk cId="4252107975" sldId="356"/>
        </pc:sldMkLst>
        <pc:spChg chg="mod">
          <ac:chgData name="Ilenia Valerio" userId="S::ileniav@uio.no::219da9b0-beee-4111-9a9f-d8ece46dc970" providerId="AD" clId="Web-{7B70039E-0826-4465-8E7F-C96BB8BF9E8C}" dt="2023-08-25T13:06:04.820" v="45" actId="20577"/>
          <ac:spMkLst>
            <pc:docMk/>
            <pc:sldMk cId="4252107975" sldId="356"/>
            <ac:spMk id="2" creationId="{F30D76DF-E52D-9149-8435-FA738E898BDB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2:51:35.198" v="0" actId="20577"/>
        <pc:sldMkLst>
          <pc:docMk/>
          <pc:sldMk cId="3491500986" sldId="357"/>
        </pc:sldMkLst>
        <pc:spChg chg="mod">
          <ac:chgData name="Ilenia Valerio" userId="S::ileniav@uio.no::219da9b0-beee-4111-9a9f-d8ece46dc970" providerId="AD" clId="Web-{7B70039E-0826-4465-8E7F-C96BB8BF9E8C}" dt="2023-08-25T12:51:35.198" v="0" actId="20577"/>
          <ac:spMkLst>
            <pc:docMk/>
            <pc:sldMk cId="3491500986" sldId="357"/>
            <ac:spMk id="12" creationId="{0363E4AF-A8F0-9E7E-1DE9-ED30210E8C03}"/>
          </ac:spMkLst>
        </pc:spChg>
      </pc:sldChg>
      <pc:sldChg chg="addSp modSp">
        <pc:chgData name="Ilenia Valerio" userId="S::ileniav@uio.no::219da9b0-beee-4111-9a9f-d8ece46dc970" providerId="AD" clId="Web-{7B70039E-0826-4465-8E7F-C96BB8BF9E8C}" dt="2023-08-25T13:10:06.136" v="71" actId="20577"/>
        <pc:sldMkLst>
          <pc:docMk/>
          <pc:sldMk cId="3065455136" sldId="358"/>
        </pc:sldMkLst>
        <pc:spChg chg="mod">
          <ac:chgData name="Ilenia Valerio" userId="S::ileniav@uio.no::219da9b0-beee-4111-9a9f-d8ece46dc970" providerId="AD" clId="Web-{7B70039E-0826-4465-8E7F-C96BB8BF9E8C}" dt="2023-08-25T12:58:35.844" v="3" actId="20577"/>
          <ac:spMkLst>
            <pc:docMk/>
            <pc:sldMk cId="3065455136" sldId="358"/>
            <ac:spMk id="2" creationId="{EE3BA9B1-B200-2B44-A710-3BE1F76F8053}"/>
          </ac:spMkLst>
        </pc:spChg>
        <pc:spChg chg="add mod">
          <ac:chgData name="Ilenia Valerio" userId="S::ileniav@uio.no::219da9b0-beee-4111-9a9f-d8ece46dc970" providerId="AD" clId="Web-{7B70039E-0826-4465-8E7F-C96BB8BF9E8C}" dt="2023-08-25T13:10:06.136" v="71" actId="20577"/>
          <ac:spMkLst>
            <pc:docMk/>
            <pc:sldMk cId="3065455136" sldId="358"/>
            <ac:spMk id="4" creationId="{E15F40E4-DF34-7F60-629A-F9D166643AEC}"/>
          </ac:spMkLst>
        </pc:spChg>
        <pc:picChg chg="mod">
          <ac:chgData name="Ilenia Valerio" userId="S::ileniav@uio.no::219da9b0-beee-4111-9a9f-d8ece46dc970" providerId="AD" clId="Web-{7B70039E-0826-4465-8E7F-C96BB8BF9E8C}" dt="2023-08-25T13:04:03.740" v="32" actId="1076"/>
          <ac:picMkLst>
            <pc:docMk/>
            <pc:sldMk cId="3065455136" sldId="358"/>
            <ac:picMk id="5" creationId="{87022D8E-521F-AE73-1D83-2255A900E187}"/>
          </ac:picMkLst>
        </pc:picChg>
      </pc:sldChg>
      <pc:sldChg chg="addSp modSp">
        <pc:chgData name="Ilenia Valerio" userId="S::ileniav@uio.no::219da9b0-beee-4111-9a9f-d8ece46dc970" providerId="AD" clId="Web-{7B70039E-0826-4465-8E7F-C96BB8BF9E8C}" dt="2023-08-25T13:09:59.526" v="69" actId="20577"/>
        <pc:sldMkLst>
          <pc:docMk/>
          <pc:sldMk cId="1543302385" sldId="359"/>
        </pc:sldMkLst>
        <pc:spChg chg="mod">
          <ac:chgData name="Ilenia Valerio" userId="S::ileniav@uio.no::219da9b0-beee-4111-9a9f-d8ece46dc970" providerId="AD" clId="Web-{7B70039E-0826-4465-8E7F-C96BB8BF9E8C}" dt="2023-08-25T13:06:58.258" v="48" actId="20577"/>
          <ac:spMkLst>
            <pc:docMk/>
            <pc:sldMk cId="1543302385" sldId="359"/>
            <ac:spMk id="2" creationId="{69D87625-4B55-A9DA-B0BC-03A24971AE18}"/>
          </ac:spMkLst>
        </pc:spChg>
        <pc:spChg chg="mod">
          <ac:chgData name="Ilenia Valerio" userId="S::ileniav@uio.no::219da9b0-beee-4111-9a9f-d8ece46dc970" providerId="AD" clId="Web-{7B70039E-0826-4465-8E7F-C96BB8BF9E8C}" dt="2023-08-25T13:08:01.571" v="49" actId="1076"/>
          <ac:spMkLst>
            <pc:docMk/>
            <pc:sldMk cId="1543302385" sldId="359"/>
            <ac:spMk id="3" creationId="{B760F293-D910-A09D-F4C2-EF8F4EFCC57E}"/>
          </ac:spMkLst>
        </pc:spChg>
        <pc:spChg chg="add mod">
          <ac:chgData name="Ilenia Valerio" userId="S::ileniav@uio.no::219da9b0-beee-4111-9a9f-d8ece46dc970" providerId="AD" clId="Web-{7B70039E-0826-4465-8E7F-C96BB8BF9E8C}" dt="2023-08-25T13:09:59.526" v="69" actId="20577"/>
          <ac:spMkLst>
            <pc:docMk/>
            <pc:sldMk cId="1543302385" sldId="359"/>
            <ac:spMk id="5" creationId="{35ADD363-9733-8DC5-137C-72E3F2DFAFFC}"/>
          </ac:spMkLst>
        </pc:spChg>
      </pc:sldChg>
      <pc:sldChg chg="addSp modSp">
        <pc:chgData name="Ilenia Valerio" userId="S::ileniav@uio.no::219da9b0-beee-4111-9a9f-d8ece46dc970" providerId="AD" clId="Web-{7B70039E-0826-4465-8E7F-C96BB8BF9E8C}" dt="2023-08-25T13:09:41.182" v="68" actId="1076"/>
        <pc:sldMkLst>
          <pc:docMk/>
          <pc:sldMk cId="3422374122" sldId="360"/>
        </pc:sldMkLst>
        <pc:spChg chg="add mod">
          <ac:chgData name="Ilenia Valerio" userId="S::ileniav@uio.no::219da9b0-beee-4111-9a9f-d8ece46dc970" providerId="AD" clId="Web-{7B70039E-0826-4465-8E7F-C96BB8BF9E8C}" dt="2023-08-25T13:09:41.182" v="68" actId="1076"/>
          <ac:spMkLst>
            <pc:docMk/>
            <pc:sldMk cId="3422374122" sldId="360"/>
            <ac:spMk id="2" creationId="{D0BAEFAB-A5FF-E27A-D592-E3E6255321A4}"/>
          </ac:spMkLst>
        </pc:spChg>
        <pc:spChg chg="mod">
          <ac:chgData name="Ilenia Valerio" userId="S::ileniav@uio.no::219da9b0-beee-4111-9a9f-d8ece46dc970" providerId="AD" clId="Web-{7B70039E-0826-4465-8E7F-C96BB8BF9E8C}" dt="2023-08-25T13:09:03.650" v="60" actId="20577"/>
          <ac:spMkLst>
            <pc:docMk/>
            <pc:sldMk cId="3422374122" sldId="360"/>
            <ac:spMk id="5" creationId="{2908CEDF-6E10-8A4C-BC6F-2B2960CEB65C}"/>
          </ac:spMkLst>
        </pc:spChg>
      </pc:sldChg>
      <pc:sldChg chg="addSp modSp">
        <pc:chgData name="Ilenia Valerio" userId="S::ileniav@uio.no::219da9b0-beee-4111-9a9f-d8ece46dc970" providerId="AD" clId="Web-{7B70039E-0826-4465-8E7F-C96BB8BF9E8C}" dt="2023-08-25T13:19:08.253" v="105" actId="20577"/>
        <pc:sldMkLst>
          <pc:docMk/>
          <pc:sldMk cId="541678042" sldId="361"/>
        </pc:sldMkLst>
        <pc:spChg chg="add mod">
          <ac:chgData name="Ilenia Valerio" userId="S::ileniav@uio.no::219da9b0-beee-4111-9a9f-d8ece46dc970" providerId="AD" clId="Web-{7B70039E-0826-4465-8E7F-C96BB8BF9E8C}" dt="2023-08-25T13:19:08.253" v="105" actId="20577"/>
          <ac:spMkLst>
            <pc:docMk/>
            <pc:sldMk cId="541678042" sldId="361"/>
            <ac:spMk id="3" creationId="{177895DA-31FB-DE3F-4103-E6C0D7C81871}"/>
          </ac:spMkLst>
        </pc:spChg>
        <pc:spChg chg="mod">
          <ac:chgData name="Ilenia Valerio" userId="S::ileniav@uio.no::219da9b0-beee-4111-9a9f-d8ece46dc970" providerId="AD" clId="Web-{7B70039E-0826-4465-8E7F-C96BB8BF9E8C}" dt="2023-08-25T13:12:28.622" v="72" actId="20577"/>
          <ac:spMkLst>
            <pc:docMk/>
            <pc:sldMk cId="541678042" sldId="361"/>
            <ac:spMk id="5" creationId="{2908CEDF-6E10-8A4C-BC6F-2B2960CEB65C}"/>
          </ac:spMkLst>
        </pc:spChg>
      </pc:sldChg>
      <pc:sldChg chg="addSp delSp modSp">
        <pc:chgData name="Ilenia Valerio" userId="S::ileniav@uio.no::219da9b0-beee-4111-9a9f-d8ece46dc970" providerId="AD" clId="Web-{7B70039E-0826-4465-8E7F-C96BB8BF9E8C}" dt="2023-08-25T13:19:38.957" v="114" actId="20577"/>
        <pc:sldMkLst>
          <pc:docMk/>
          <pc:sldMk cId="3305394573" sldId="362"/>
        </pc:sldMkLst>
        <pc:spChg chg="mod">
          <ac:chgData name="Ilenia Valerio" userId="S::ileniav@uio.no::219da9b0-beee-4111-9a9f-d8ece46dc970" providerId="AD" clId="Web-{7B70039E-0826-4465-8E7F-C96BB8BF9E8C}" dt="2023-08-25T13:17:41.518" v="94" actId="1076"/>
          <ac:spMkLst>
            <pc:docMk/>
            <pc:sldMk cId="3305394573" sldId="362"/>
            <ac:spMk id="2" creationId="{EC4EA51D-63FD-1C0E-1BEC-4CE0F39D7F6B}"/>
          </ac:spMkLst>
        </pc:spChg>
        <pc:spChg chg="mod">
          <ac:chgData name="Ilenia Valerio" userId="S::ileniav@uio.no::219da9b0-beee-4111-9a9f-d8ece46dc970" providerId="AD" clId="Web-{7B70039E-0826-4465-8E7F-C96BB8BF9E8C}" dt="2023-08-25T13:17:53.940" v="95" actId="1076"/>
          <ac:spMkLst>
            <pc:docMk/>
            <pc:sldMk cId="3305394573" sldId="362"/>
            <ac:spMk id="3" creationId="{7BA5CA46-555D-FE78-DE6F-A99DA63F9174}"/>
          </ac:spMkLst>
        </pc:spChg>
        <pc:spChg chg="add mod">
          <ac:chgData name="Ilenia Valerio" userId="S::ileniav@uio.no::219da9b0-beee-4111-9a9f-d8ece46dc970" providerId="AD" clId="Web-{7B70039E-0826-4465-8E7F-C96BB8BF9E8C}" dt="2023-08-25T13:19:38.957" v="114" actId="20577"/>
          <ac:spMkLst>
            <pc:docMk/>
            <pc:sldMk cId="3305394573" sldId="362"/>
            <ac:spMk id="9" creationId="{64273285-3D3A-183E-9C4D-C6CE2953A8DB}"/>
          </ac:spMkLst>
        </pc:spChg>
        <pc:picChg chg="add del mod">
          <ac:chgData name="Ilenia Valerio" userId="S::ileniav@uio.no::219da9b0-beee-4111-9a9f-d8ece46dc970" providerId="AD" clId="Web-{7B70039E-0826-4465-8E7F-C96BB8BF9E8C}" dt="2023-08-25T13:16:07.141" v="86"/>
          <ac:picMkLst>
            <pc:docMk/>
            <pc:sldMk cId="3305394573" sldId="362"/>
            <ac:picMk id="5" creationId="{6FDBCAEE-4315-D283-A0BF-DC43161DA8E7}"/>
          </ac:picMkLst>
        </pc:picChg>
        <pc:picChg chg="add del mod">
          <ac:chgData name="Ilenia Valerio" userId="S::ileniav@uio.no::219da9b0-beee-4111-9a9f-d8ece46dc970" providerId="AD" clId="Web-{7B70039E-0826-4465-8E7F-C96BB8BF9E8C}" dt="2023-08-25T13:16:32.954" v="88"/>
          <ac:picMkLst>
            <pc:docMk/>
            <pc:sldMk cId="3305394573" sldId="362"/>
            <ac:picMk id="6" creationId="{D30B4665-0947-4D54-7F1C-178403C83F4B}"/>
          </ac:picMkLst>
        </pc:picChg>
        <pc:picChg chg="add del mod">
          <ac:chgData name="Ilenia Valerio" userId="S::ileniav@uio.no::219da9b0-beee-4111-9a9f-d8ece46dc970" providerId="AD" clId="Web-{7B70039E-0826-4465-8E7F-C96BB8BF9E8C}" dt="2023-08-25T13:17:08.970" v="91"/>
          <ac:picMkLst>
            <pc:docMk/>
            <pc:sldMk cId="3305394573" sldId="362"/>
            <ac:picMk id="7" creationId="{C458261A-B3F4-2DA7-55D0-4B90F5274561}"/>
          </ac:picMkLst>
        </pc:picChg>
        <pc:picChg chg="add mod">
          <ac:chgData name="Ilenia Valerio" userId="S::ileniav@uio.no::219da9b0-beee-4111-9a9f-d8ece46dc970" providerId="AD" clId="Web-{7B70039E-0826-4465-8E7F-C96BB8BF9E8C}" dt="2023-08-25T13:17:29.002" v="93" actId="1076"/>
          <ac:picMkLst>
            <pc:docMk/>
            <pc:sldMk cId="3305394573" sldId="362"/>
            <ac:picMk id="8" creationId="{50655373-B853-3882-B6F9-FC284006CCE2}"/>
          </ac:picMkLst>
        </pc:picChg>
      </pc:sldChg>
      <pc:sldChg chg="addSp delSp modSp">
        <pc:chgData name="Ilenia Valerio" userId="S::ileniav@uio.no::219da9b0-beee-4111-9a9f-d8ece46dc970" providerId="AD" clId="Web-{7B70039E-0826-4465-8E7F-C96BB8BF9E8C}" dt="2023-08-25T13:20:10.004" v="123" actId="1076"/>
        <pc:sldMkLst>
          <pc:docMk/>
          <pc:sldMk cId="3821222939" sldId="363"/>
        </pc:sldMkLst>
        <pc:spChg chg="del mod">
          <ac:chgData name="Ilenia Valerio" userId="S::ileniav@uio.no::219da9b0-beee-4111-9a9f-d8ece46dc970" providerId="AD" clId="Web-{7B70039E-0826-4465-8E7F-C96BB8BF9E8C}" dt="2023-08-25T13:13:33.873" v="75"/>
          <ac:spMkLst>
            <pc:docMk/>
            <pc:sldMk cId="3821222939" sldId="363"/>
            <ac:spMk id="2" creationId="{444F4A9A-722B-4566-4017-C1DE4086E153}"/>
          </ac:spMkLst>
        </pc:spChg>
        <pc:spChg chg="mod">
          <ac:chgData name="Ilenia Valerio" userId="S::ileniav@uio.no::219da9b0-beee-4111-9a9f-d8ece46dc970" providerId="AD" clId="Web-{7B70039E-0826-4465-8E7F-C96BB8BF9E8C}" dt="2023-08-25T13:13:57.483" v="78" actId="1076"/>
          <ac:spMkLst>
            <pc:docMk/>
            <pc:sldMk cId="3821222939" sldId="363"/>
            <ac:spMk id="5" creationId="{13AE8FAD-7FC4-4BAE-E4DC-676A92DD962A}"/>
          </ac:spMkLst>
        </pc:spChg>
        <pc:spChg chg="mod">
          <ac:chgData name="Ilenia Valerio" userId="S::ileniav@uio.no::219da9b0-beee-4111-9a9f-d8ece46dc970" providerId="AD" clId="Web-{7B70039E-0826-4465-8E7F-C96BB8BF9E8C}" dt="2023-08-25T13:13:41.889" v="76" actId="1076"/>
          <ac:spMkLst>
            <pc:docMk/>
            <pc:sldMk cId="3821222939" sldId="363"/>
            <ac:spMk id="6" creationId="{1EFD7903-881B-2C33-D970-087BAA3516DF}"/>
          </ac:spMkLst>
        </pc:spChg>
        <pc:spChg chg="add mod">
          <ac:chgData name="Ilenia Valerio" userId="S::ileniav@uio.no::219da9b0-beee-4111-9a9f-d8ece46dc970" providerId="AD" clId="Web-{7B70039E-0826-4465-8E7F-C96BB8BF9E8C}" dt="2023-08-25T13:20:10.004" v="123" actId="1076"/>
          <ac:spMkLst>
            <pc:docMk/>
            <pc:sldMk cId="3821222939" sldId="363"/>
            <ac:spMk id="8" creationId="{DEC2B7F4-DE79-03E0-0E44-5EDAF0940C68}"/>
          </ac:spMkLst>
        </pc:spChg>
        <pc:picChg chg="mod">
          <ac:chgData name="Ilenia Valerio" userId="S::ileniav@uio.no::219da9b0-beee-4111-9a9f-d8ece46dc970" providerId="AD" clId="Web-{7B70039E-0826-4465-8E7F-C96BB8BF9E8C}" dt="2023-08-25T13:13:46.233" v="77" actId="1076"/>
          <ac:picMkLst>
            <pc:docMk/>
            <pc:sldMk cId="3821222939" sldId="363"/>
            <ac:picMk id="7" creationId="{B4A35624-B91A-D9CD-525A-43876EBD04E4}"/>
          </ac:picMkLst>
        </pc:picChg>
      </pc:sldChg>
      <pc:sldChg chg="modSp">
        <pc:chgData name="Ilenia Valerio" userId="S::ileniav@uio.no::219da9b0-beee-4111-9a9f-d8ece46dc970" providerId="AD" clId="Web-{7B70039E-0826-4465-8E7F-C96BB8BF9E8C}" dt="2023-08-25T13:21:44.740" v="126" actId="20577"/>
        <pc:sldMkLst>
          <pc:docMk/>
          <pc:sldMk cId="431856732" sldId="364"/>
        </pc:sldMkLst>
        <pc:spChg chg="mod">
          <ac:chgData name="Ilenia Valerio" userId="S::ileniav@uio.no::219da9b0-beee-4111-9a9f-d8ece46dc970" providerId="AD" clId="Web-{7B70039E-0826-4465-8E7F-C96BB8BF9E8C}" dt="2023-08-25T13:21:44.740" v="126" actId="20577"/>
          <ac:spMkLst>
            <pc:docMk/>
            <pc:sldMk cId="431856732" sldId="364"/>
            <ac:spMk id="2" creationId="{35818521-73F7-5655-4F44-CA6F663CB47A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3:29.898" v="148" actId="20577"/>
        <pc:sldMkLst>
          <pc:docMk/>
          <pc:sldMk cId="885549587" sldId="365"/>
        </pc:sldMkLst>
        <pc:spChg chg="mod">
          <ac:chgData name="Ilenia Valerio" userId="S::ileniav@uio.no::219da9b0-beee-4111-9a9f-d8ece46dc970" providerId="AD" clId="Web-{7B70039E-0826-4465-8E7F-C96BB8BF9E8C}" dt="2023-08-25T13:23:29.898" v="148" actId="20577"/>
          <ac:spMkLst>
            <pc:docMk/>
            <pc:sldMk cId="885549587" sldId="365"/>
            <ac:spMk id="2" creationId="{5B1F029C-A9E8-48D7-FFD9-169DE0555AD6}"/>
          </ac:spMkLst>
        </pc:spChg>
      </pc:sldChg>
      <pc:sldChg chg="modSp">
        <pc:chgData name="Ilenia Valerio" userId="S::ileniav@uio.no::219da9b0-beee-4111-9a9f-d8ece46dc970" providerId="AD" clId="Web-{7B70039E-0826-4465-8E7F-C96BB8BF9E8C}" dt="2023-08-25T13:22:36.397" v="139" actId="20577"/>
        <pc:sldMkLst>
          <pc:docMk/>
          <pc:sldMk cId="1702452535" sldId="366"/>
        </pc:sldMkLst>
        <pc:spChg chg="mod">
          <ac:chgData name="Ilenia Valerio" userId="S::ileniav@uio.no::219da9b0-beee-4111-9a9f-d8ece46dc970" providerId="AD" clId="Web-{7B70039E-0826-4465-8E7F-C96BB8BF9E8C}" dt="2023-08-25T13:22:36.397" v="139" actId="20577"/>
          <ac:spMkLst>
            <pc:docMk/>
            <pc:sldMk cId="1702452535" sldId="366"/>
            <ac:spMk id="2" creationId="{35818521-73F7-5655-4F44-CA6F663CB47A}"/>
          </ac:spMkLst>
        </pc:spChg>
      </pc:sldChg>
    </pc:docChg>
  </pc:docChgLst>
  <pc:docChgLst>
    <pc:chgData name="Ilenia Valerio" userId="S::ileniav@uio.no::219da9b0-beee-4111-9a9f-d8ece46dc970" providerId="AD" clId="Web-{6BC7FAE8-8734-4B90-BD0F-89542ECC7041}"/>
    <pc:docChg chg="modSld">
      <pc:chgData name="Ilenia Valerio" userId="S::ileniav@uio.no::219da9b0-beee-4111-9a9f-d8ece46dc970" providerId="AD" clId="Web-{6BC7FAE8-8734-4B90-BD0F-89542ECC7041}" dt="2023-11-01T12:44:06.758" v="61" actId="1076"/>
      <pc:docMkLst>
        <pc:docMk/>
      </pc:docMkLst>
      <pc:sldChg chg="addSp delSp modSp">
        <pc:chgData name="Ilenia Valerio" userId="S::ileniav@uio.no::219da9b0-beee-4111-9a9f-d8ece46dc970" providerId="AD" clId="Web-{6BC7FAE8-8734-4B90-BD0F-89542ECC7041}" dt="2023-11-01T12:44:06.758" v="61" actId="1076"/>
        <pc:sldMkLst>
          <pc:docMk/>
          <pc:sldMk cId="4199335771" sldId="328"/>
        </pc:sldMkLst>
        <pc:spChg chg="del">
          <ac:chgData name="Ilenia Valerio" userId="S::ileniav@uio.no::219da9b0-beee-4111-9a9f-d8ece46dc970" providerId="AD" clId="Web-{6BC7FAE8-8734-4B90-BD0F-89542ECC7041}" dt="2023-11-01T12:42:57.694" v="50"/>
          <ac:spMkLst>
            <pc:docMk/>
            <pc:sldMk cId="4199335771" sldId="328"/>
            <ac:spMk id="9" creationId="{5719FD0D-FEB6-6357-E99B-5960EF4DC79B}"/>
          </ac:spMkLst>
        </pc:spChg>
        <pc:spChg chg="add mod">
          <ac:chgData name="Ilenia Valerio" userId="S::ileniav@uio.no::219da9b0-beee-4111-9a9f-d8ece46dc970" providerId="AD" clId="Web-{6BC7FAE8-8734-4B90-BD0F-89542ECC7041}" dt="2023-11-01T12:44:06.758" v="61" actId="1076"/>
          <ac:spMkLst>
            <pc:docMk/>
            <pc:sldMk cId="4199335771" sldId="328"/>
            <ac:spMk id="11" creationId="{4EA930CC-A5F7-B990-8DA0-76D64DDA23A2}"/>
          </ac:spMkLst>
        </pc:spChg>
        <pc:picChg chg="del">
          <ac:chgData name="Ilenia Valerio" userId="S::ileniav@uio.no::219da9b0-beee-4111-9a9f-d8ece46dc970" providerId="AD" clId="Web-{6BC7FAE8-8734-4B90-BD0F-89542ECC7041}" dt="2023-11-01T12:42:41.288" v="47"/>
          <ac:picMkLst>
            <pc:docMk/>
            <pc:sldMk cId="4199335771" sldId="328"/>
            <ac:picMk id="7" creationId="{7FCD7424-CA02-3860-3751-3755E2CC11E2}"/>
          </ac:picMkLst>
        </pc:picChg>
        <pc:picChg chg="del">
          <ac:chgData name="Ilenia Valerio" userId="S::ileniav@uio.no::219da9b0-beee-4111-9a9f-d8ece46dc970" providerId="AD" clId="Web-{6BC7FAE8-8734-4B90-BD0F-89542ECC7041}" dt="2023-11-01T12:42:44.991" v="48"/>
          <ac:picMkLst>
            <pc:docMk/>
            <pc:sldMk cId="4199335771" sldId="328"/>
            <ac:picMk id="8" creationId="{72ECB602-30EE-1E4F-BE07-F62ECB81A518}"/>
          </ac:picMkLst>
        </pc:picChg>
        <pc:picChg chg="add">
          <ac:chgData name="Ilenia Valerio" userId="S::ileniav@uio.no::219da9b0-beee-4111-9a9f-d8ece46dc970" providerId="AD" clId="Web-{6BC7FAE8-8734-4B90-BD0F-89542ECC7041}" dt="2023-11-01T12:42:49.444" v="49"/>
          <ac:picMkLst>
            <pc:docMk/>
            <pc:sldMk cId="4199335771" sldId="328"/>
            <ac:picMk id="10" creationId="{3637BFDC-2B4E-FFE3-EC03-AE0B2A5D1CB7}"/>
          </ac:picMkLst>
        </pc:picChg>
      </pc:sldChg>
      <pc:sldChg chg="addSp delSp modSp modCm">
        <pc:chgData name="Ilenia Valerio" userId="S::ileniav@uio.no::219da9b0-beee-4111-9a9f-d8ece46dc970" providerId="AD" clId="Web-{6BC7FAE8-8734-4B90-BD0F-89542ECC7041}" dt="2023-11-01T12:42:11.974" v="46" actId="1076"/>
        <pc:sldMkLst>
          <pc:docMk/>
          <pc:sldMk cId="8700546" sldId="329"/>
        </pc:sldMkLst>
        <pc:spChg chg="del mod">
          <ac:chgData name="Ilenia Valerio" userId="S::ileniav@uio.no::219da9b0-beee-4111-9a9f-d8ece46dc970" providerId="AD" clId="Web-{6BC7FAE8-8734-4B90-BD0F-89542ECC7041}" dt="2023-11-01T12:39:35.173" v="27"/>
          <ac:spMkLst>
            <pc:docMk/>
            <pc:sldMk cId="8700546" sldId="329"/>
            <ac:spMk id="7" creationId="{3F6E2B9E-2F3A-DE7F-0EE2-600D61CF295B}"/>
          </ac:spMkLst>
        </pc:spChg>
        <pc:spChg chg="add mod">
          <ac:chgData name="Ilenia Valerio" userId="S::ileniav@uio.no::219da9b0-beee-4111-9a9f-d8ece46dc970" providerId="AD" clId="Web-{6BC7FAE8-8734-4B90-BD0F-89542ECC7041}" dt="2023-11-01T12:42:11.974" v="46" actId="1076"/>
          <ac:spMkLst>
            <pc:docMk/>
            <pc:sldMk cId="8700546" sldId="329"/>
            <ac:spMk id="12" creationId="{EC9317C3-3B1D-8C4F-8EA0-A0247444F8CD}"/>
          </ac:spMkLst>
        </pc:spChg>
        <pc:picChg chg="add del">
          <ac:chgData name="Ilenia Valerio" userId="S::ileniav@uio.no::219da9b0-beee-4111-9a9f-d8ece46dc970" providerId="AD" clId="Web-{6BC7FAE8-8734-4B90-BD0F-89542ECC7041}" dt="2023-11-01T12:37:32.795" v="18"/>
          <ac:picMkLst>
            <pc:docMk/>
            <pc:sldMk cId="8700546" sldId="329"/>
            <ac:picMk id="6" creationId="{3588E740-A5FA-03D6-9F87-29AC2686D32C}"/>
          </ac:picMkLst>
        </pc:picChg>
        <pc:picChg chg="del">
          <ac:chgData name="Ilenia Valerio" userId="S::ileniav@uio.no::219da9b0-beee-4111-9a9f-d8ece46dc970" providerId="AD" clId="Web-{6BC7FAE8-8734-4B90-BD0F-89542ECC7041}" dt="2023-11-01T12:37:41.451" v="19"/>
          <ac:picMkLst>
            <pc:docMk/>
            <pc:sldMk cId="8700546" sldId="329"/>
            <ac:picMk id="8" creationId="{72ECB602-30EE-1E4F-BE07-F62ECB81A518}"/>
          </ac:picMkLst>
        </pc:picChg>
        <pc:picChg chg="add mod">
          <ac:chgData name="Ilenia Valerio" userId="S::ileniav@uio.no::219da9b0-beee-4111-9a9f-d8ece46dc970" providerId="AD" clId="Web-{6BC7FAE8-8734-4B90-BD0F-89542ECC7041}" dt="2023-11-01T12:42:00.661" v="45" actId="1076"/>
          <ac:picMkLst>
            <pc:docMk/>
            <pc:sldMk cId="8700546" sldId="329"/>
            <ac:picMk id="9" creationId="{6B86F8A2-CB18-38E0-6169-56BF2D8ED55A}"/>
          </ac:picMkLst>
        </pc:picChg>
        <pc:picChg chg="add del">
          <ac:chgData name="Ilenia Valerio" userId="S::ileniav@uio.no::219da9b0-beee-4111-9a9f-d8ece46dc970" providerId="AD" clId="Web-{6BC7FAE8-8734-4B90-BD0F-89542ECC7041}" dt="2023-11-01T12:39:14.048" v="26"/>
          <ac:picMkLst>
            <pc:docMk/>
            <pc:sldMk cId="8700546" sldId="329"/>
            <ac:picMk id="11" creationId="{2D83A536-AEED-B8B9-A73C-7295BA3ABC5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BC7FAE8-8734-4B90-BD0F-89542ECC7041}" dt="2023-11-01T12:41:45.364" v="44"/>
              <pc2:cmMkLst xmlns:pc2="http://schemas.microsoft.com/office/powerpoint/2019/9/main/command">
                <pc:docMk/>
                <pc:sldMk cId="8700546" sldId="329"/>
                <pc2:cmMk id="{AD926705-CCEA-4BEA-BCFF-5DD67E4F38AB}"/>
              </pc2:cmMkLst>
              <pc226:cmRplyChg chg="add">
                <pc226:chgData name="Ilenia Valerio" userId="S::ileniav@uio.no::219da9b0-beee-4111-9a9f-d8ece46dc970" providerId="AD" clId="Web-{6BC7FAE8-8734-4B90-BD0F-89542ECC7041}" dt="2023-11-01T12:41:18.348" v="41"/>
                <pc2:cmRplyMkLst xmlns:pc2="http://schemas.microsoft.com/office/powerpoint/2019/9/main/command">
                  <pc:docMk/>
                  <pc:sldMk cId="8700546" sldId="329"/>
                  <pc2:cmMk id="{AD926705-CCEA-4BEA-BCFF-5DD67E4F38AB}"/>
                  <pc2:cmRplyMk id="{A1B15D02-C113-4257-9431-85A9E4710CE0}"/>
                </pc2:cmRplyMkLst>
              </pc226:cmRplyChg>
            </pc226:cmChg>
          </p:ext>
        </pc:extLst>
      </pc:sldChg>
      <pc:sldChg chg="modCm">
        <pc:chgData name="Ilenia Valerio" userId="S::ileniav@uio.no::219da9b0-beee-4111-9a9f-d8ece46dc970" providerId="AD" clId="Web-{6BC7FAE8-8734-4B90-BD0F-89542ECC7041}" dt="2023-11-01T12:34:00.102" v="10"/>
        <pc:sldMkLst>
          <pc:docMk/>
          <pc:sldMk cId="3491500986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lenia Valerio" userId="S::ileniav@uio.no::219da9b0-beee-4111-9a9f-d8ece46dc970" providerId="AD" clId="Web-{6BC7FAE8-8734-4B90-BD0F-89542ECC7041}" dt="2023-11-01T12:34:00.102" v="10"/>
              <pc2:cmMkLst xmlns:pc2="http://schemas.microsoft.com/office/powerpoint/2019/9/main/command">
                <pc:docMk/>
                <pc:sldMk cId="3491500986" sldId="357"/>
                <pc2:cmMk id="{022DAD9E-A32A-40A3-AB3F-A117B8F178CE}"/>
              </pc2:cmMkLst>
              <pc226:cmRplyChg chg="add">
                <pc226:chgData name="Ilenia Valerio" userId="S::ileniav@uio.no::219da9b0-beee-4111-9a9f-d8ece46dc970" providerId="AD" clId="Web-{6BC7FAE8-8734-4B90-BD0F-89542ECC7041}" dt="2023-11-01T12:34:00.102" v="10"/>
                <pc2:cmRplyMkLst xmlns:pc2="http://schemas.microsoft.com/office/powerpoint/2019/9/main/command">
                  <pc:docMk/>
                  <pc:sldMk cId="3491500986" sldId="357"/>
                  <pc2:cmMk id="{022DAD9E-A32A-40A3-AB3F-A117B8F178CE}"/>
                  <pc2:cmRplyMk id="{61AB5D7F-34A0-4379-B17B-837C304F0307}"/>
                </pc2:cmRplyMkLst>
              </pc226:cmRplyChg>
            </pc226:cmChg>
          </p:ext>
        </pc:extLst>
      </pc:sldChg>
      <pc:sldChg chg="modCm">
        <pc:chgData name="Ilenia Valerio" userId="S::ileniav@uio.no::219da9b0-beee-4111-9a9f-d8ece46dc970" providerId="AD" clId="Web-{6BC7FAE8-8734-4B90-BD0F-89542ECC7041}" dt="2023-11-01T12:28:30.437" v="0"/>
        <pc:sldMkLst>
          <pc:docMk/>
          <pc:sldMk cId="3065455136" sldId="3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BC7FAE8-8734-4B90-BD0F-89542ECC7041}" dt="2023-11-01T12:28:30.437" v="0"/>
              <pc2:cmMkLst xmlns:pc2="http://schemas.microsoft.com/office/powerpoint/2019/9/main/command">
                <pc:docMk/>
                <pc:sldMk cId="3065455136" sldId="358"/>
                <pc2:cmMk id="{FC113E87-FC9D-499B-A6F2-1ACACA16F73C}"/>
              </pc2:cmMkLst>
            </pc226:cmChg>
          </p:ext>
        </pc:extLst>
      </pc:sldChg>
      <pc:sldChg chg="modSp modCm">
        <pc:chgData name="Ilenia Valerio" userId="S::ileniav@uio.no::219da9b0-beee-4111-9a9f-d8ece46dc970" providerId="AD" clId="Web-{6BC7FAE8-8734-4B90-BD0F-89542ECC7041}" dt="2023-11-01T12:31:00.535" v="8"/>
        <pc:sldMkLst>
          <pc:docMk/>
          <pc:sldMk cId="541678042" sldId="361"/>
        </pc:sldMkLst>
        <pc:spChg chg="mod">
          <ac:chgData name="Ilenia Valerio" userId="S::ileniav@uio.no::219da9b0-beee-4111-9a9f-d8ece46dc970" providerId="AD" clId="Web-{6BC7FAE8-8734-4B90-BD0F-89542ECC7041}" dt="2023-11-01T12:29:01.141" v="1" actId="1076"/>
          <ac:spMkLst>
            <pc:docMk/>
            <pc:sldMk cId="541678042" sldId="361"/>
            <ac:spMk id="4" creationId="{31F88499-C27B-455B-93AB-BFFD0F99FF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BC7FAE8-8734-4B90-BD0F-89542ECC7041}" dt="2023-11-01T12:31:00.535" v="8"/>
              <pc2:cmMkLst xmlns:pc2="http://schemas.microsoft.com/office/powerpoint/2019/9/main/command">
                <pc:docMk/>
                <pc:sldMk cId="541678042" sldId="361"/>
                <pc2:cmMk id="{AFE54C90-9F66-417E-80D4-E966BE7AF0AE}"/>
              </pc2:cmMkLst>
              <pc226:cmRplyChg chg="add">
                <pc226:chgData name="Ilenia Valerio" userId="S::ileniav@uio.no::219da9b0-beee-4111-9a9f-d8ece46dc970" providerId="AD" clId="Web-{6BC7FAE8-8734-4B90-BD0F-89542ECC7041}" dt="2023-11-01T12:29:38.361" v="2"/>
                <pc2:cmRplyMkLst xmlns:pc2="http://schemas.microsoft.com/office/powerpoint/2019/9/main/command">
                  <pc:docMk/>
                  <pc:sldMk cId="541678042" sldId="361"/>
                  <pc2:cmMk id="{AFE54C90-9F66-417E-80D4-E966BE7AF0AE}"/>
                  <pc2:cmRplyMk id="{A53A22B1-E436-4559-9449-1BBA539F5315}"/>
                </pc2:cmRplyMkLst>
              </pc226:cmRplyChg>
            </pc226:cmChg>
          </p:ext>
        </pc:extLst>
      </pc:sldChg>
      <pc:sldChg chg="delSp modSp modCm">
        <pc:chgData name="Ilenia Valerio" userId="S::ileniav@uio.no::219da9b0-beee-4111-9a9f-d8ece46dc970" providerId="AD" clId="Web-{6BC7FAE8-8734-4B90-BD0F-89542ECC7041}" dt="2023-11-01T12:30:53.847" v="7"/>
        <pc:sldMkLst>
          <pc:docMk/>
          <pc:sldMk cId="3305394573" sldId="362"/>
        </pc:sldMkLst>
        <pc:picChg chg="mod">
          <ac:chgData name="Ilenia Valerio" userId="S::ileniav@uio.no::219da9b0-beee-4111-9a9f-d8ece46dc970" providerId="AD" clId="Web-{6BC7FAE8-8734-4B90-BD0F-89542ECC7041}" dt="2023-11-01T12:30:45.253" v="6" actId="1076"/>
          <ac:picMkLst>
            <pc:docMk/>
            <pc:sldMk cId="3305394573" sldId="362"/>
            <ac:picMk id="5" creationId="{8B894260-CEF7-11A6-FFFF-59E84C442633}"/>
          </ac:picMkLst>
        </pc:picChg>
        <pc:picChg chg="del">
          <ac:chgData name="Ilenia Valerio" userId="S::ileniav@uio.no::219da9b0-beee-4111-9a9f-d8ece46dc970" providerId="AD" clId="Web-{6BC7FAE8-8734-4B90-BD0F-89542ECC7041}" dt="2023-11-01T12:30:41.347" v="5"/>
          <ac:picMkLst>
            <pc:docMk/>
            <pc:sldMk cId="3305394573" sldId="362"/>
            <ac:picMk id="6" creationId="{35DB8F1C-5EC5-92FB-CFC9-74D210270F5A}"/>
          </ac:picMkLst>
        </pc:picChg>
        <pc:picChg chg="del">
          <ac:chgData name="Ilenia Valerio" userId="S::ileniav@uio.no::219da9b0-beee-4111-9a9f-d8ece46dc970" providerId="AD" clId="Web-{6BC7FAE8-8734-4B90-BD0F-89542ECC7041}" dt="2023-11-01T12:30:38.893" v="4"/>
          <ac:picMkLst>
            <pc:docMk/>
            <pc:sldMk cId="3305394573" sldId="362"/>
            <ac:picMk id="8" creationId="{50655373-B853-3882-B6F9-FC284006CCE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BC7FAE8-8734-4B90-BD0F-89542ECC7041}" dt="2023-11-01T12:30:53.847" v="7"/>
              <pc2:cmMkLst xmlns:pc2="http://schemas.microsoft.com/office/powerpoint/2019/9/main/command">
                <pc:docMk/>
                <pc:sldMk cId="3305394573" sldId="362"/>
                <pc2:cmMk id="{A111387B-629B-41DE-89CD-49AB67C598EC}"/>
              </pc2:cmMkLst>
              <pc226:cmRplyChg chg="add">
                <pc226:chgData name="Ilenia Valerio" userId="S::ileniav@uio.no::219da9b0-beee-4111-9a9f-d8ece46dc970" providerId="AD" clId="Web-{6BC7FAE8-8734-4B90-BD0F-89542ECC7041}" dt="2023-11-01T12:30:31.831" v="3"/>
                <pc2:cmRplyMkLst xmlns:pc2="http://schemas.microsoft.com/office/powerpoint/2019/9/main/command">
                  <pc:docMk/>
                  <pc:sldMk cId="3305394573" sldId="362"/>
                  <pc2:cmMk id="{A111387B-629B-41DE-89CD-49AB67C598EC}"/>
                  <pc2:cmRplyMk id="{961F3C63-F627-46F6-8A72-D9D8E0852B3F}"/>
                </pc2:cmRplyMkLst>
              </pc226:cmRplyChg>
            </pc226:cmChg>
          </p:ext>
        </pc:extLst>
      </pc:sldChg>
      <pc:sldChg chg="modCm">
        <pc:chgData name="Ilenia Valerio" userId="S::ileniav@uio.no::219da9b0-beee-4111-9a9f-d8ece46dc970" providerId="AD" clId="Web-{6BC7FAE8-8734-4B90-BD0F-89542ECC7041}" dt="2023-11-01T12:31:22.395" v="9"/>
        <pc:sldMkLst>
          <pc:docMk/>
          <pc:sldMk cId="3821222939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BC7FAE8-8734-4B90-BD0F-89542ECC7041}" dt="2023-11-01T12:31:22.395" v="9"/>
              <pc2:cmMkLst xmlns:pc2="http://schemas.microsoft.com/office/powerpoint/2019/9/main/command">
                <pc:docMk/>
                <pc:sldMk cId="3821222939" sldId="363"/>
                <pc2:cmMk id="{E7D28582-8FFB-40B4-8042-7C9AFA6167FB}"/>
              </pc2:cmMkLst>
            </pc226:cmChg>
          </p:ext>
        </pc:extLst>
      </pc:sldChg>
      <pc:sldChg chg="addSp delSp modSp">
        <pc:chgData name="Ilenia Valerio" userId="S::ileniav@uio.no::219da9b0-beee-4111-9a9f-d8ece46dc970" providerId="AD" clId="Web-{6BC7FAE8-8734-4B90-BD0F-89542ECC7041}" dt="2023-11-01T12:36:44.778" v="14" actId="1076"/>
        <pc:sldMkLst>
          <pc:docMk/>
          <pc:sldMk cId="1978020433" sldId="368"/>
        </pc:sldMkLst>
        <pc:picChg chg="add mod">
          <ac:chgData name="Ilenia Valerio" userId="S::ileniav@uio.no::219da9b0-beee-4111-9a9f-d8ece46dc970" providerId="AD" clId="Web-{6BC7FAE8-8734-4B90-BD0F-89542ECC7041}" dt="2023-11-01T12:36:44.778" v="14" actId="1076"/>
          <ac:picMkLst>
            <pc:docMk/>
            <pc:sldMk cId="1978020433" sldId="368"/>
            <ac:picMk id="6" creationId="{12D0E4A8-E808-D141-3D6C-5DE342413B1D}"/>
          </ac:picMkLst>
        </pc:picChg>
        <pc:picChg chg="del">
          <ac:chgData name="Ilenia Valerio" userId="S::ileniav@uio.no::219da9b0-beee-4111-9a9f-d8ece46dc970" providerId="AD" clId="Web-{6BC7FAE8-8734-4B90-BD0F-89542ECC7041}" dt="2023-11-01T12:36:21.027" v="11"/>
          <ac:picMkLst>
            <pc:docMk/>
            <pc:sldMk cId="1978020433" sldId="368"/>
            <ac:picMk id="9" creationId="{23684D0C-44E7-AF7F-63B5-8C28DC28A179}"/>
          </ac:picMkLst>
        </pc:picChg>
      </pc:sldChg>
    </pc:docChg>
  </pc:docChgLst>
  <pc:docChgLst>
    <pc:chgData name="Solveig Gjørv Røraas" userId="S::solveror@uio.no::35d9ea0b-a42f-4330-aa16-25db74b1cba2" providerId="AD" clId="Web-{C6C16400-052E-AAC0-EAE7-B63B40062045}"/>
    <pc:docChg chg="mod">
      <pc:chgData name="Solveig Gjørv Røraas" userId="S::solveror@uio.no::35d9ea0b-a42f-4330-aa16-25db74b1cba2" providerId="AD" clId="Web-{C6C16400-052E-AAC0-EAE7-B63B40062045}" dt="2023-08-29T11:19:35.728" v="1"/>
      <pc:docMkLst>
        <pc:docMk/>
      </pc:docMkLst>
      <pc:sldChg chg="modCm">
        <pc:chgData name="Solveig Gjørv Røraas" userId="S::solveror@uio.no::35d9ea0b-a42f-4330-aa16-25db74b1cba2" providerId="AD" clId="Web-{C6C16400-052E-AAC0-EAE7-B63B40062045}" dt="2023-08-29T11:19:35.728" v="1"/>
        <pc:sldMkLst>
          <pc:docMk/>
          <pc:sldMk cId="54425697" sldId="336"/>
        </pc:sldMkLst>
      </pc:sldChg>
    </pc:docChg>
  </pc:docChgLst>
  <pc:docChgLst>
    <pc:chgData name="Solveig Gjørv Røraas" userId="S::solveror@uio.no::35d9ea0b-a42f-4330-aa16-25db74b1cba2" providerId="AD" clId="Web-{667CF216-6525-308B-0953-5B84E325DDEC}"/>
    <pc:docChg chg="modSld">
      <pc:chgData name="Solveig Gjørv Røraas" userId="S::solveror@uio.no::35d9ea0b-a42f-4330-aa16-25db74b1cba2" providerId="AD" clId="Web-{667CF216-6525-308B-0953-5B84E325DDEC}" dt="2023-08-31T14:16:22.291" v="117"/>
      <pc:docMkLst>
        <pc:docMk/>
      </pc:docMkLst>
      <pc:sldChg chg="addSp delSp">
        <pc:chgData name="Solveig Gjørv Røraas" userId="S::solveror@uio.no::35d9ea0b-a42f-4330-aa16-25db74b1cba2" providerId="AD" clId="Web-{667CF216-6525-308B-0953-5B84E325DDEC}" dt="2023-08-31T14:10:21.741" v="84"/>
        <pc:sldMkLst>
          <pc:docMk/>
          <pc:sldMk cId="476725084" sldId="274"/>
        </pc:sldMkLst>
        <pc:spChg chg="del">
          <ac:chgData name="Solveig Gjørv Røraas" userId="S::solveror@uio.no::35d9ea0b-a42f-4330-aa16-25db74b1cba2" providerId="AD" clId="Web-{667CF216-6525-308B-0953-5B84E325DDEC}" dt="2023-08-31T14:10:21.069" v="83"/>
          <ac:spMkLst>
            <pc:docMk/>
            <pc:sldMk cId="476725084" sldId="274"/>
            <ac:spMk id="2" creationId="{191CD161-957C-994F-3F08-B8D63E472E29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21.741" v="84"/>
          <ac:spMkLst>
            <pc:docMk/>
            <pc:sldMk cId="476725084" sldId="274"/>
            <ac:spMk id="6" creationId="{DFA59D24-B98C-8B53-D5B5-57F10DE597E0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0:11.006" v="80"/>
        <pc:sldMkLst>
          <pc:docMk/>
          <pc:sldMk cId="1565414447" sldId="276"/>
        </pc:sldMkLst>
        <pc:spChg chg="del">
          <ac:chgData name="Solveig Gjørv Røraas" userId="S::solveror@uio.no::35d9ea0b-a42f-4330-aa16-25db74b1cba2" providerId="AD" clId="Web-{667CF216-6525-308B-0953-5B84E325DDEC}" dt="2023-08-31T14:10:10.288" v="79"/>
          <ac:spMkLst>
            <pc:docMk/>
            <pc:sldMk cId="1565414447" sldId="276"/>
            <ac:spMk id="2" creationId="{B75254AC-06D1-F709-F2B7-0B418C7EDBA4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11.006" v="80"/>
          <ac:spMkLst>
            <pc:docMk/>
            <pc:sldMk cId="1565414447" sldId="276"/>
            <ac:spMk id="6" creationId="{0C1AA558-8E69-1E77-C7EE-E7A4D7E43CBE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0:28.069" v="86"/>
        <pc:sldMkLst>
          <pc:docMk/>
          <pc:sldMk cId="2427719930" sldId="281"/>
        </pc:sldMkLst>
        <pc:spChg chg="del">
          <ac:chgData name="Solveig Gjørv Røraas" userId="S::solveror@uio.no::35d9ea0b-a42f-4330-aa16-25db74b1cba2" providerId="AD" clId="Web-{667CF216-6525-308B-0953-5B84E325DDEC}" dt="2023-08-31T14:10:28.069" v="86"/>
          <ac:spMkLst>
            <pc:docMk/>
            <pc:sldMk cId="2427719930" sldId="281"/>
            <ac:spMk id="4" creationId="{FBCD8D0B-7804-3280-60FD-3C157F8C3B06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25.803" v="85"/>
          <ac:spMkLst>
            <pc:docMk/>
            <pc:sldMk cId="2427719930" sldId="281"/>
            <ac:spMk id="7" creationId="{C23EC5CA-A745-61EE-B4D2-B11E9CD6293B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0:33.241" v="88"/>
        <pc:sldMkLst>
          <pc:docMk/>
          <pc:sldMk cId="2924893166" sldId="283"/>
        </pc:sldMkLst>
        <pc:spChg chg="del">
          <ac:chgData name="Solveig Gjørv Røraas" userId="S::solveror@uio.no::35d9ea0b-a42f-4330-aa16-25db74b1cba2" providerId="AD" clId="Web-{667CF216-6525-308B-0953-5B84E325DDEC}" dt="2023-08-31T14:10:32.632" v="87"/>
          <ac:spMkLst>
            <pc:docMk/>
            <pc:sldMk cId="2924893166" sldId="283"/>
            <ac:spMk id="2" creationId="{EEC51573-E750-C700-0C3A-C6EB933F8A80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33.241" v="88"/>
          <ac:spMkLst>
            <pc:docMk/>
            <pc:sldMk cId="2924893166" sldId="283"/>
            <ac:spMk id="6" creationId="{AC223970-B71A-692F-FC1D-68D59993390F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21.208" v="41"/>
        <pc:sldMkLst>
          <pc:docMk/>
          <pc:sldMk cId="4160525817" sldId="313"/>
        </pc:sldMkLst>
        <pc:spChg chg="del">
          <ac:chgData name="Solveig Gjørv Røraas" userId="S::solveror@uio.no::35d9ea0b-a42f-4330-aa16-25db74b1cba2" providerId="AD" clId="Web-{667CF216-6525-308B-0953-5B84E325DDEC}" dt="2023-08-31T14:06:21.208" v="41"/>
          <ac:spMkLst>
            <pc:docMk/>
            <pc:sldMk cId="4160525817" sldId="313"/>
            <ac:spMk id="5" creationId="{2AD0846B-1F17-3321-7154-3E81C83F184A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19.255" v="40"/>
          <ac:spMkLst>
            <pc:docMk/>
            <pc:sldMk cId="4160525817" sldId="313"/>
            <ac:spMk id="8" creationId="{ADF9DC56-BA56-F38B-AF86-8A4786D9C4F4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10.614" v="37"/>
        <pc:sldMkLst>
          <pc:docMk/>
          <pc:sldMk cId="949152530" sldId="314"/>
        </pc:sldMkLst>
        <pc:spChg chg="del">
          <ac:chgData name="Solveig Gjørv Røraas" userId="S::solveror@uio.no::35d9ea0b-a42f-4330-aa16-25db74b1cba2" providerId="AD" clId="Web-{667CF216-6525-308B-0953-5B84E325DDEC}" dt="2023-08-31T14:06:10.614" v="37"/>
          <ac:spMkLst>
            <pc:docMk/>
            <pc:sldMk cId="949152530" sldId="314"/>
            <ac:spMk id="6" creationId="{07389097-1645-53A0-6E5F-7E2D8B3C105D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08.176" v="36"/>
          <ac:spMkLst>
            <pc:docMk/>
            <pc:sldMk cId="949152530" sldId="314"/>
            <ac:spMk id="9" creationId="{C3F8BE14-60D3-AADC-8F71-83741414C22F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16.364" v="39"/>
        <pc:sldMkLst>
          <pc:docMk/>
          <pc:sldMk cId="2075575001" sldId="315"/>
        </pc:sldMkLst>
        <pc:spChg chg="del">
          <ac:chgData name="Solveig Gjørv Røraas" userId="S::solveror@uio.no::35d9ea0b-a42f-4330-aa16-25db74b1cba2" providerId="AD" clId="Web-{667CF216-6525-308B-0953-5B84E325DDEC}" dt="2023-08-31T14:06:16.005" v="38"/>
          <ac:spMkLst>
            <pc:docMk/>
            <pc:sldMk cId="2075575001" sldId="315"/>
            <ac:spMk id="5" creationId="{233E0C50-F656-96FD-ABFD-3FA9FD16079A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16.364" v="39"/>
          <ac:spMkLst>
            <pc:docMk/>
            <pc:sldMk cId="2075575001" sldId="315"/>
            <ac:spMk id="8" creationId="{EF0313C3-CF52-5A56-D835-F87D37032796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28.895" v="45"/>
        <pc:sldMkLst>
          <pc:docMk/>
          <pc:sldMk cId="3963676996" sldId="316"/>
        </pc:sldMkLst>
        <pc:spChg chg="del">
          <ac:chgData name="Solveig Gjørv Røraas" userId="S::solveror@uio.no::35d9ea0b-a42f-4330-aa16-25db74b1cba2" providerId="AD" clId="Web-{667CF216-6525-308B-0953-5B84E325DDEC}" dt="2023-08-31T14:06:28.895" v="45"/>
          <ac:spMkLst>
            <pc:docMk/>
            <pc:sldMk cId="3963676996" sldId="316"/>
            <ac:spMk id="5" creationId="{5B9DA687-3985-3826-B5A5-3C2EC996D1A7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27.536" v="44"/>
          <ac:spMkLst>
            <pc:docMk/>
            <pc:sldMk cId="3963676996" sldId="316"/>
            <ac:spMk id="9" creationId="{2CF0E4F8-3488-B3A3-1620-4A5CC27F5514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46.724" v="51"/>
        <pc:sldMkLst>
          <pc:docMk/>
          <pc:sldMk cId="3930801983" sldId="318"/>
        </pc:sldMkLst>
        <pc:spChg chg="del">
          <ac:chgData name="Solveig Gjørv Røraas" userId="S::solveror@uio.no::35d9ea0b-a42f-4330-aa16-25db74b1cba2" providerId="AD" clId="Web-{667CF216-6525-308B-0953-5B84E325DDEC}" dt="2023-08-31T14:06:46.724" v="51"/>
          <ac:spMkLst>
            <pc:docMk/>
            <pc:sldMk cId="3930801983" sldId="318"/>
            <ac:spMk id="5" creationId="{5BAE0FDE-7E12-CE3A-6278-7E3230F88CEB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44.099" v="50"/>
          <ac:spMkLst>
            <pc:docMk/>
            <pc:sldMk cId="3930801983" sldId="318"/>
            <ac:spMk id="7" creationId="{A713A8CE-5132-E464-B4B4-CBBF4A39731E}"/>
          </ac:spMkLst>
        </pc:spChg>
      </pc:sldChg>
      <pc:sldChg chg="addSp delSp modSp">
        <pc:chgData name="Solveig Gjørv Røraas" userId="S::solveror@uio.no::35d9ea0b-a42f-4330-aa16-25db74b1cba2" providerId="AD" clId="Web-{667CF216-6525-308B-0953-5B84E325DDEC}" dt="2023-08-31T14:09:41.272" v="72" actId="20577"/>
        <pc:sldMkLst>
          <pc:docMk/>
          <pc:sldMk cId="3753050304" sldId="323"/>
        </pc:sldMkLst>
        <pc:spChg chg="del">
          <ac:chgData name="Solveig Gjørv Røraas" userId="S::solveror@uio.no::35d9ea0b-a42f-4330-aa16-25db74b1cba2" providerId="AD" clId="Web-{667CF216-6525-308B-0953-5B84E325DDEC}" dt="2023-08-31T14:09:29.303" v="70"/>
          <ac:spMkLst>
            <pc:docMk/>
            <pc:sldMk cId="3753050304" sldId="323"/>
            <ac:spMk id="2" creationId="{EE8D1273-F74E-128F-2CFC-323CFD26C48D}"/>
          </ac:spMkLst>
        </pc:spChg>
        <pc:spChg chg="add mod">
          <ac:chgData name="Solveig Gjørv Røraas" userId="S::solveror@uio.no::35d9ea0b-a42f-4330-aa16-25db74b1cba2" providerId="AD" clId="Web-{667CF216-6525-308B-0953-5B84E325DDEC}" dt="2023-08-31T14:09:41.272" v="72" actId="20577"/>
          <ac:spMkLst>
            <pc:docMk/>
            <pc:sldMk cId="3753050304" sldId="323"/>
            <ac:spMk id="8" creationId="{88476AFA-B89F-E0DA-C65D-2CCFFA043FC7}"/>
          </ac:spMkLst>
        </pc:spChg>
      </pc:sldChg>
      <pc:sldChg chg="addSp">
        <pc:chgData name="Solveig Gjørv Røraas" userId="S::solveror@uio.no::35d9ea0b-a42f-4330-aa16-25db74b1cba2" providerId="AD" clId="Web-{667CF216-6525-308B-0953-5B84E325DDEC}" dt="2023-08-31T14:07:49.005" v="67"/>
        <pc:sldMkLst>
          <pc:docMk/>
          <pc:sldMk cId="2173489914" sldId="324"/>
        </pc:sldMkLst>
        <pc:spChg chg="add">
          <ac:chgData name="Solveig Gjørv Røraas" userId="S::solveror@uio.no::35d9ea0b-a42f-4330-aa16-25db74b1cba2" providerId="AD" clId="Web-{667CF216-6525-308B-0953-5B84E325DDEC}" dt="2023-08-31T14:07:49.005" v="67"/>
          <ac:spMkLst>
            <pc:docMk/>
            <pc:sldMk cId="2173489914" sldId="324"/>
            <ac:spMk id="7" creationId="{0A019700-1E0C-2912-9928-8908720C2610}"/>
          </ac:spMkLst>
        </pc:spChg>
      </pc:sldChg>
      <pc:sldChg chg="addSp">
        <pc:chgData name="Solveig Gjørv Røraas" userId="S::solveror@uio.no::35d9ea0b-a42f-4330-aa16-25db74b1cba2" providerId="AD" clId="Web-{667CF216-6525-308B-0953-5B84E325DDEC}" dt="2023-08-31T14:07:46.958" v="66"/>
        <pc:sldMkLst>
          <pc:docMk/>
          <pc:sldMk cId="3745891862" sldId="325"/>
        </pc:sldMkLst>
        <pc:spChg chg="add">
          <ac:chgData name="Solveig Gjørv Røraas" userId="S::solveror@uio.no::35d9ea0b-a42f-4330-aa16-25db74b1cba2" providerId="AD" clId="Web-{667CF216-6525-308B-0953-5B84E325DDEC}" dt="2023-08-31T14:07:46.958" v="66"/>
          <ac:spMkLst>
            <pc:docMk/>
            <pc:sldMk cId="3745891862" sldId="325"/>
            <ac:spMk id="6" creationId="{6DDDB62E-E9C7-EF42-FA89-9A81B3293EC2}"/>
          </ac:spMkLst>
        </pc:spChg>
      </pc:sldChg>
      <pc:sldChg chg="addSp">
        <pc:chgData name="Solveig Gjørv Røraas" userId="S::solveror@uio.no::35d9ea0b-a42f-4330-aa16-25db74b1cba2" providerId="AD" clId="Web-{667CF216-6525-308B-0953-5B84E325DDEC}" dt="2023-08-31T14:07:45.115" v="65"/>
        <pc:sldMkLst>
          <pc:docMk/>
          <pc:sldMk cId="1367792189" sldId="326"/>
        </pc:sldMkLst>
        <pc:spChg chg="add">
          <ac:chgData name="Solveig Gjørv Røraas" userId="S::solveror@uio.no::35d9ea0b-a42f-4330-aa16-25db74b1cba2" providerId="AD" clId="Web-{667CF216-6525-308B-0953-5B84E325DDEC}" dt="2023-08-31T14:07:45.115" v="65"/>
          <ac:spMkLst>
            <pc:docMk/>
            <pc:sldMk cId="1367792189" sldId="326"/>
            <ac:spMk id="7" creationId="{95128A5C-5F7B-1A4F-A688-ECDEA6800963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7:42.943" v="64"/>
        <pc:sldMkLst>
          <pc:docMk/>
          <pc:sldMk cId="2976797376" sldId="327"/>
        </pc:sldMkLst>
        <pc:spChg chg="add del">
          <ac:chgData name="Solveig Gjørv Røraas" userId="S::solveror@uio.no::35d9ea0b-a42f-4330-aa16-25db74b1cba2" providerId="AD" clId="Web-{667CF216-6525-308B-0953-5B84E325DDEC}" dt="2023-08-31T14:07:41.911" v="63"/>
          <ac:spMkLst>
            <pc:docMk/>
            <pc:sldMk cId="2976797376" sldId="327"/>
            <ac:spMk id="5" creationId="{62301CFD-A2F6-222F-BB46-8A6F4F85E1D7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7:42.943" v="64"/>
          <ac:spMkLst>
            <pc:docMk/>
            <pc:sldMk cId="2976797376" sldId="327"/>
            <ac:spMk id="11" creationId="{EF4032BA-D7E0-885B-87EC-19E17F6BCAEE}"/>
          </ac:spMkLst>
        </pc:spChg>
      </pc:sldChg>
      <pc:sldChg chg="addSp modSp">
        <pc:chgData name="Solveig Gjørv Røraas" userId="S::solveror@uio.no::35d9ea0b-a42f-4330-aa16-25db74b1cba2" providerId="AD" clId="Web-{667CF216-6525-308B-0953-5B84E325DDEC}" dt="2023-08-31T14:07:31.661" v="61" actId="20577"/>
        <pc:sldMkLst>
          <pc:docMk/>
          <pc:sldMk cId="4199335771" sldId="328"/>
        </pc:sldMkLst>
        <pc:spChg chg="add mod">
          <ac:chgData name="Solveig Gjørv Røraas" userId="S::solveror@uio.no::35d9ea0b-a42f-4330-aa16-25db74b1cba2" providerId="AD" clId="Web-{667CF216-6525-308B-0953-5B84E325DDEC}" dt="2023-08-31T14:07:31.661" v="61" actId="20577"/>
          <ac:spMkLst>
            <pc:docMk/>
            <pc:sldMk cId="4199335771" sldId="328"/>
            <ac:spMk id="9" creationId="{5719FD0D-FEB6-6357-E99B-5960EF4DC79B}"/>
          </ac:spMkLst>
        </pc:spChg>
      </pc:sldChg>
      <pc:sldChg chg="addSp modSp addCm">
        <pc:chgData name="Solveig Gjørv Røraas" userId="S::solveror@uio.no::35d9ea0b-a42f-4330-aa16-25db74b1cba2" providerId="AD" clId="Web-{667CF216-6525-308B-0953-5B84E325DDEC}" dt="2023-08-31T14:08:52.537" v="68"/>
        <pc:sldMkLst>
          <pc:docMk/>
          <pc:sldMk cId="8700546" sldId="329"/>
        </pc:sldMkLst>
        <pc:spChg chg="add mod">
          <ac:chgData name="Solveig Gjørv Røraas" userId="S::solveror@uio.no::35d9ea0b-a42f-4330-aa16-25db74b1cba2" providerId="AD" clId="Web-{667CF216-6525-308B-0953-5B84E325DDEC}" dt="2023-08-31T14:07:24.615" v="59" actId="20577"/>
          <ac:spMkLst>
            <pc:docMk/>
            <pc:sldMk cId="8700546" sldId="329"/>
            <ac:spMk id="7" creationId="{3F6E2B9E-2F3A-DE7F-0EE2-600D61CF295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4:08:52.537" v="68"/>
              <pc2:cmMkLst xmlns:pc2="http://schemas.microsoft.com/office/powerpoint/2019/9/main/command">
                <pc:docMk/>
                <pc:sldMk cId="8700546" sldId="329"/>
                <pc2:cmMk id="{AD926705-CCEA-4BEA-BCFF-5DD67E4F38AB}"/>
              </pc2:cmMkLst>
            </pc226:cmChg>
          </p:ext>
        </pc:extLst>
      </pc:sldChg>
      <pc:sldChg chg="addSp delSp">
        <pc:chgData name="Solveig Gjørv Røraas" userId="S::solveror@uio.no::35d9ea0b-a42f-4330-aa16-25db74b1cba2" providerId="AD" clId="Web-{667CF216-6525-308B-0953-5B84E325DDEC}" dt="2023-08-31T14:07:06.974" v="57"/>
        <pc:sldMkLst>
          <pc:docMk/>
          <pc:sldMk cId="1575310798" sldId="330"/>
        </pc:sldMkLst>
        <pc:spChg chg="add del">
          <ac:chgData name="Solveig Gjørv Røraas" userId="S::solveror@uio.no::35d9ea0b-a42f-4330-aa16-25db74b1cba2" providerId="AD" clId="Web-{667CF216-6525-308B-0953-5B84E325DDEC}" dt="2023-08-31T14:07:06.974" v="57"/>
          <ac:spMkLst>
            <pc:docMk/>
            <pc:sldMk cId="1575310798" sldId="330"/>
            <ac:spMk id="5" creationId="{9E9553B9-BE6F-E2AC-305F-6596819E5B3D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0:05.678" v="78"/>
        <pc:sldMkLst>
          <pc:docMk/>
          <pc:sldMk cId="61402679" sldId="335"/>
        </pc:sldMkLst>
        <pc:spChg chg="del">
          <ac:chgData name="Solveig Gjørv Røraas" userId="S::solveror@uio.no::35d9ea0b-a42f-4330-aa16-25db74b1cba2" providerId="AD" clId="Web-{667CF216-6525-308B-0953-5B84E325DDEC}" dt="2023-08-31T14:10:04.913" v="77"/>
          <ac:spMkLst>
            <pc:docMk/>
            <pc:sldMk cId="61402679" sldId="335"/>
            <ac:spMk id="4" creationId="{B3BD4CF2-0464-9316-6E3B-774451328C6E}"/>
          </ac:spMkLst>
        </pc:spChg>
        <pc:spChg chg="add del">
          <ac:chgData name="Solveig Gjørv Røraas" userId="S::solveror@uio.no::35d9ea0b-a42f-4330-aa16-25db74b1cba2" providerId="AD" clId="Web-{667CF216-6525-308B-0953-5B84E325DDEC}" dt="2023-08-31T14:10:01.975" v="76"/>
          <ac:spMkLst>
            <pc:docMk/>
            <pc:sldMk cId="61402679" sldId="335"/>
            <ac:spMk id="8" creationId="{89C93E1C-38DA-CB29-E645-76B840FF415F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05.678" v="78"/>
          <ac:spMkLst>
            <pc:docMk/>
            <pc:sldMk cId="61402679" sldId="335"/>
            <ac:spMk id="10" creationId="{7A4304EE-1B83-D291-1E19-48D71E7D21CC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9:51.834" v="74"/>
        <pc:sldMkLst>
          <pc:docMk/>
          <pc:sldMk cId="54425697" sldId="336"/>
        </pc:sldMkLst>
        <pc:spChg chg="del">
          <ac:chgData name="Solveig Gjørv Røraas" userId="S::solveror@uio.no::35d9ea0b-a42f-4330-aa16-25db74b1cba2" providerId="AD" clId="Web-{667CF216-6525-308B-0953-5B84E325DDEC}" dt="2023-08-31T14:09:51.834" v="74"/>
          <ac:spMkLst>
            <pc:docMk/>
            <pc:sldMk cId="54425697" sldId="336"/>
            <ac:spMk id="6" creationId="{6E47D7A9-4D2C-C325-7D95-C91F5C4C91DE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9:47.662" v="73"/>
          <ac:spMkLst>
            <pc:docMk/>
            <pc:sldMk cId="54425697" sldId="336"/>
            <ac:spMk id="7" creationId="{DBE10D0F-CF2A-CB2C-F483-1BAA0726AD1D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0:16.178" v="82"/>
        <pc:sldMkLst>
          <pc:docMk/>
          <pc:sldMk cId="2606036085" sldId="339"/>
        </pc:sldMkLst>
        <pc:spChg chg="del">
          <ac:chgData name="Solveig Gjørv Røraas" userId="S::solveror@uio.no::35d9ea0b-a42f-4330-aa16-25db74b1cba2" providerId="AD" clId="Web-{667CF216-6525-308B-0953-5B84E325DDEC}" dt="2023-08-31T14:10:15.741" v="81"/>
          <ac:spMkLst>
            <pc:docMk/>
            <pc:sldMk cId="2606036085" sldId="339"/>
            <ac:spMk id="6" creationId="{FA4C9634-A9FB-98B0-CEA8-B84E864E305A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0:16.178" v="82"/>
          <ac:spMkLst>
            <pc:docMk/>
            <pc:sldMk cId="2606036085" sldId="339"/>
            <ac:spMk id="7" creationId="{F7508364-B88E-9025-0503-C47516E307A2}"/>
          </ac:spMkLst>
        </pc:spChg>
      </pc:sldChg>
      <pc:sldChg chg="modSp">
        <pc:chgData name="Solveig Gjørv Røraas" userId="S::solveror@uio.no::35d9ea0b-a42f-4330-aa16-25db74b1cba2" providerId="AD" clId="Web-{667CF216-6525-308B-0953-5B84E325DDEC}" dt="2023-08-31T14:12:43.133" v="115" actId="20577"/>
        <pc:sldMkLst>
          <pc:docMk/>
          <pc:sldMk cId="2921880157" sldId="342"/>
        </pc:sldMkLst>
        <pc:spChg chg="mod">
          <ac:chgData name="Solveig Gjørv Røraas" userId="S::solveror@uio.no::35d9ea0b-a42f-4330-aa16-25db74b1cba2" providerId="AD" clId="Web-{667CF216-6525-308B-0953-5B84E325DDEC}" dt="2023-08-31T14:12:43.133" v="115" actId="20577"/>
          <ac:spMkLst>
            <pc:docMk/>
            <pc:sldMk cId="2921880157" sldId="342"/>
            <ac:spMk id="2" creationId="{02905254-0EC0-4764-A925-27093401802F}"/>
          </ac:spMkLst>
        </pc:spChg>
      </pc:sldChg>
      <pc:sldChg chg="addSp delSp modSp">
        <pc:chgData name="Solveig Gjørv Røraas" userId="S::solveror@uio.no::35d9ea0b-a42f-4330-aa16-25db74b1cba2" providerId="AD" clId="Web-{667CF216-6525-308B-0953-5B84E325DDEC}" dt="2023-08-31T14:10:53.616" v="91" actId="20577"/>
        <pc:sldMkLst>
          <pc:docMk/>
          <pc:sldMk cId="1917881576" sldId="343"/>
        </pc:sldMkLst>
        <pc:spChg chg="del">
          <ac:chgData name="Solveig Gjørv Røraas" userId="S::solveror@uio.no::35d9ea0b-a42f-4330-aa16-25db74b1cba2" providerId="AD" clId="Web-{667CF216-6525-308B-0953-5B84E325DDEC}" dt="2023-08-31T14:10:51.132" v="90"/>
          <ac:spMkLst>
            <pc:docMk/>
            <pc:sldMk cId="1917881576" sldId="343"/>
            <ac:spMk id="5" creationId="{626DFC8C-7EB8-2C19-A94B-ADBA6B8783DA}"/>
          </ac:spMkLst>
        </pc:spChg>
        <pc:spChg chg="add mod">
          <ac:chgData name="Solveig Gjørv Røraas" userId="S::solveror@uio.no::35d9ea0b-a42f-4330-aa16-25db74b1cba2" providerId="AD" clId="Web-{667CF216-6525-308B-0953-5B84E325DDEC}" dt="2023-08-31T14:10:53.616" v="91" actId="20577"/>
          <ac:spMkLst>
            <pc:docMk/>
            <pc:sldMk cId="1917881576" sldId="343"/>
            <ac:spMk id="6" creationId="{17D329F8-161B-22BC-29B3-9E8DD6A48B67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08.460" v="93"/>
        <pc:sldMkLst>
          <pc:docMk/>
          <pc:sldMk cId="797830414" sldId="344"/>
        </pc:sldMkLst>
        <pc:spChg chg="del">
          <ac:chgData name="Solveig Gjørv Røraas" userId="S::solveror@uio.no::35d9ea0b-a42f-4330-aa16-25db74b1cba2" providerId="AD" clId="Web-{667CF216-6525-308B-0953-5B84E325DDEC}" dt="2023-08-31T14:11:07.726" v="92"/>
          <ac:spMkLst>
            <pc:docMk/>
            <pc:sldMk cId="797830414" sldId="344"/>
            <ac:spMk id="6" creationId="{2E024B07-A684-7350-6D84-1398AC51B0A0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08.460" v="93"/>
          <ac:spMkLst>
            <pc:docMk/>
            <pc:sldMk cId="797830414" sldId="344"/>
            <ac:spMk id="7" creationId="{4A742D0B-75E1-DD73-A65B-EB63FB5465C7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23.773" v="99"/>
        <pc:sldMkLst>
          <pc:docMk/>
          <pc:sldMk cId="1738419409" sldId="345"/>
        </pc:sldMkLst>
        <pc:spChg chg="del">
          <ac:chgData name="Solveig Gjørv Røraas" userId="S::solveror@uio.no::35d9ea0b-a42f-4330-aa16-25db74b1cba2" providerId="AD" clId="Web-{667CF216-6525-308B-0953-5B84E325DDEC}" dt="2023-08-31T14:11:23.429" v="98"/>
          <ac:spMkLst>
            <pc:docMk/>
            <pc:sldMk cId="1738419409" sldId="345"/>
            <ac:spMk id="6" creationId="{8ED2773E-28C1-DAEC-B49F-BD000F75B8EA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23.773" v="99"/>
          <ac:spMkLst>
            <pc:docMk/>
            <pc:sldMk cId="1738419409" sldId="345"/>
            <ac:spMk id="7" creationId="{8A00B6C5-C766-9E09-BAC8-7A2D72450E57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37.585" v="105"/>
        <pc:sldMkLst>
          <pc:docMk/>
          <pc:sldMk cId="1704015364" sldId="346"/>
        </pc:sldMkLst>
        <pc:spChg chg="del">
          <ac:chgData name="Solveig Gjørv Røraas" userId="S::solveror@uio.no::35d9ea0b-a42f-4330-aa16-25db74b1cba2" providerId="AD" clId="Web-{667CF216-6525-308B-0953-5B84E325DDEC}" dt="2023-08-31T14:11:37.585" v="105"/>
          <ac:spMkLst>
            <pc:docMk/>
            <pc:sldMk cId="1704015364" sldId="346"/>
            <ac:spMk id="6" creationId="{F0E0A6E4-0D0D-A73F-06D0-462E65419A29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33.835" v="104"/>
          <ac:spMkLst>
            <pc:docMk/>
            <pc:sldMk cId="1704015364" sldId="346"/>
            <ac:spMk id="7" creationId="{29223564-CFDF-A6C8-E266-3150C3E220D8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13.788" v="95"/>
        <pc:sldMkLst>
          <pc:docMk/>
          <pc:sldMk cId="1591646893" sldId="348"/>
        </pc:sldMkLst>
        <pc:spChg chg="del">
          <ac:chgData name="Solveig Gjørv Røraas" userId="S::solveror@uio.no::35d9ea0b-a42f-4330-aa16-25db74b1cba2" providerId="AD" clId="Web-{667CF216-6525-308B-0953-5B84E325DDEC}" dt="2023-08-31T14:11:13.788" v="95"/>
          <ac:spMkLst>
            <pc:docMk/>
            <pc:sldMk cId="1591646893" sldId="348"/>
            <ac:spMk id="5" creationId="{03C0C5CC-D113-E3EC-DC52-CE754FB642EB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11.913" v="94"/>
          <ac:spMkLst>
            <pc:docMk/>
            <pc:sldMk cId="1591646893" sldId="348"/>
            <ac:spMk id="6" creationId="{1325FF2E-31CA-EBAC-1AB8-DC70EFF893B4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28.179" v="101"/>
        <pc:sldMkLst>
          <pc:docMk/>
          <pc:sldMk cId="2438087764" sldId="349"/>
        </pc:sldMkLst>
        <pc:spChg chg="del">
          <ac:chgData name="Solveig Gjørv Røraas" userId="S::solveror@uio.no::35d9ea0b-a42f-4330-aa16-25db74b1cba2" providerId="AD" clId="Web-{667CF216-6525-308B-0953-5B84E325DDEC}" dt="2023-08-31T14:11:28.179" v="101"/>
          <ac:spMkLst>
            <pc:docMk/>
            <pc:sldMk cId="2438087764" sldId="349"/>
            <ac:spMk id="5" creationId="{1A36AB6D-E9CE-4815-9C68-3FA1E4DF5ADE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26.616" v="100"/>
          <ac:spMkLst>
            <pc:docMk/>
            <pc:sldMk cId="2438087764" sldId="349"/>
            <ac:spMk id="6" creationId="{7C8D9342-9500-C178-72D5-5CD3949CEAD4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31.570" v="103"/>
        <pc:sldMkLst>
          <pc:docMk/>
          <pc:sldMk cId="4084417484" sldId="350"/>
        </pc:sldMkLst>
        <pc:spChg chg="del">
          <ac:chgData name="Solveig Gjørv Røraas" userId="S::solveror@uio.no::35d9ea0b-a42f-4330-aa16-25db74b1cba2" providerId="AD" clId="Web-{667CF216-6525-308B-0953-5B84E325DDEC}" dt="2023-08-31T14:11:31.226" v="102"/>
          <ac:spMkLst>
            <pc:docMk/>
            <pc:sldMk cId="4084417484" sldId="350"/>
            <ac:spMk id="5" creationId="{EC3A3F74-173D-5B96-0DB8-3D600723490F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31.570" v="103"/>
          <ac:spMkLst>
            <pc:docMk/>
            <pc:sldMk cId="4084417484" sldId="350"/>
            <ac:spMk id="6" creationId="{D6D8BD5E-E4F4-2CE1-391F-B6452072F772}"/>
          </ac:spMkLst>
        </pc:spChg>
      </pc:sldChg>
      <pc:sldChg chg="modSp">
        <pc:chgData name="Solveig Gjørv Røraas" userId="S::solveror@uio.no::35d9ea0b-a42f-4330-aa16-25db74b1cba2" providerId="AD" clId="Web-{667CF216-6525-308B-0953-5B84E325DDEC}" dt="2023-08-31T14:12:25.007" v="113" actId="20577"/>
        <pc:sldMkLst>
          <pc:docMk/>
          <pc:sldMk cId="1576138234" sldId="351"/>
        </pc:sldMkLst>
        <pc:spChg chg="mod">
          <ac:chgData name="Solveig Gjørv Røraas" userId="S::solveror@uio.no::35d9ea0b-a42f-4330-aa16-25db74b1cba2" providerId="AD" clId="Web-{667CF216-6525-308B-0953-5B84E325DDEC}" dt="2023-08-31T14:12:25.007" v="113" actId="20577"/>
          <ac:spMkLst>
            <pc:docMk/>
            <pc:sldMk cId="1576138234" sldId="351"/>
            <ac:spMk id="2" creationId="{F860E942-9A5E-8A34-DC26-54E1658C9061}"/>
          </ac:spMkLst>
        </pc:spChg>
      </pc:sldChg>
      <pc:sldChg chg="addSp delSp modSp">
        <pc:chgData name="Solveig Gjørv Røraas" userId="S::solveror@uio.no::35d9ea0b-a42f-4330-aa16-25db74b1cba2" providerId="AD" clId="Web-{667CF216-6525-308B-0953-5B84E325DDEC}" dt="2023-08-31T14:11:48.788" v="108" actId="20577"/>
        <pc:sldMkLst>
          <pc:docMk/>
          <pc:sldMk cId="3142603407" sldId="352"/>
        </pc:sldMkLst>
        <pc:spChg chg="del">
          <ac:chgData name="Solveig Gjørv Røraas" userId="S::solveror@uio.no::35d9ea0b-a42f-4330-aa16-25db74b1cba2" providerId="AD" clId="Web-{667CF216-6525-308B-0953-5B84E325DDEC}" dt="2023-08-31T14:11:46.351" v="107"/>
          <ac:spMkLst>
            <pc:docMk/>
            <pc:sldMk cId="3142603407" sldId="352"/>
            <ac:spMk id="5" creationId="{E02FFA0B-94E4-27AE-45B4-22F09E2E8E44}"/>
          </ac:spMkLst>
        </pc:spChg>
        <pc:spChg chg="add mod">
          <ac:chgData name="Solveig Gjørv Røraas" userId="S::solveror@uio.no::35d9ea0b-a42f-4330-aa16-25db74b1cba2" providerId="AD" clId="Web-{667CF216-6525-308B-0953-5B84E325DDEC}" dt="2023-08-31T14:11:48.788" v="108" actId="20577"/>
          <ac:spMkLst>
            <pc:docMk/>
            <pc:sldMk cId="3142603407" sldId="352"/>
            <ac:spMk id="6" creationId="{FE0F2307-BA19-EDE1-F7BD-F72411E2216E}"/>
          </ac:spMkLst>
        </pc:spChg>
      </pc:sldChg>
      <pc:sldChg chg="modSp">
        <pc:chgData name="Solveig Gjørv Røraas" userId="S::solveror@uio.no::35d9ea0b-a42f-4330-aa16-25db74b1cba2" providerId="AD" clId="Web-{667CF216-6525-308B-0953-5B84E325DDEC}" dt="2023-08-31T14:12:20.179" v="112" actId="20577"/>
        <pc:sldMkLst>
          <pc:docMk/>
          <pc:sldMk cId="3584359358" sldId="353"/>
        </pc:sldMkLst>
        <pc:spChg chg="mod">
          <ac:chgData name="Solveig Gjørv Røraas" userId="S::solveror@uio.no::35d9ea0b-a42f-4330-aa16-25db74b1cba2" providerId="AD" clId="Web-{667CF216-6525-308B-0953-5B84E325DDEC}" dt="2023-08-31T14:12:20.179" v="112" actId="20577"/>
          <ac:spMkLst>
            <pc:docMk/>
            <pc:sldMk cId="3584359358" sldId="353"/>
            <ac:spMk id="2" creationId="{1D122A96-2FAE-178E-73AE-6560234FCDDA}"/>
          </ac:spMkLst>
        </pc:spChg>
      </pc:sldChg>
      <pc:sldChg chg="addSp delSp modSp">
        <pc:chgData name="Solveig Gjørv Røraas" userId="S::solveror@uio.no::35d9ea0b-a42f-4330-aa16-25db74b1cba2" providerId="AD" clId="Web-{667CF216-6525-308B-0953-5B84E325DDEC}" dt="2023-08-31T14:11:59.335" v="111" actId="20577"/>
        <pc:sldMkLst>
          <pc:docMk/>
          <pc:sldMk cId="2627068456" sldId="354"/>
        </pc:sldMkLst>
        <pc:spChg chg="del">
          <ac:chgData name="Solveig Gjørv Røraas" userId="S::solveror@uio.no::35d9ea0b-a42f-4330-aa16-25db74b1cba2" providerId="AD" clId="Web-{667CF216-6525-308B-0953-5B84E325DDEC}" dt="2023-08-31T14:11:56.867" v="110"/>
          <ac:spMkLst>
            <pc:docMk/>
            <pc:sldMk cId="2627068456" sldId="354"/>
            <ac:spMk id="6" creationId="{2832B84B-2582-66ED-48E7-23D802098C41}"/>
          </ac:spMkLst>
        </pc:spChg>
        <pc:spChg chg="add mod">
          <ac:chgData name="Solveig Gjørv Røraas" userId="S::solveror@uio.no::35d9ea0b-a42f-4330-aa16-25db74b1cba2" providerId="AD" clId="Web-{667CF216-6525-308B-0953-5B84E325DDEC}" dt="2023-08-31T14:11:59.335" v="111" actId="20577"/>
          <ac:spMkLst>
            <pc:docMk/>
            <pc:sldMk cId="2627068456" sldId="354"/>
            <ac:spMk id="8" creationId="{E8491D57-9375-568A-F308-7FE2EF8B9F29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11:17.929" v="97"/>
        <pc:sldMkLst>
          <pc:docMk/>
          <pc:sldMk cId="683380352" sldId="355"/>
        </pc:sldMkLst>
        <pc:spChg chg="del">
          <ac:chgData name="Solveig Gjørv Røraas" userId="S::solveror@uio.no::35d9ea0b-a42f-4330-aa16-25db74b1cba2" providerId="AD" clId="Web-{667CF216-6525-308B-0953-5B84E325DDEC}" dt="2023-08-31T14:11:17.616" v="96"/>
          <ac:spMkLst>
            <pc:docMk/>
            <pc:sldMk cId="683380352" sldId="355"/>
            <ac:spMk id="5" creationId="{928515BE-30BF-B6EB-B221-EFA83FE2B353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11:17.929" v="97"/>
          <ac:spMkLst>
            <pc:docMk/>
            <pc:sldMk cId="683380352" sldId="355"/>
            <ac:spMk id="6" creationId="{1CB9FD78-AD5F-79DF-2E8E-B081D876A579}"/>
          </ac:spMkLst>
        </pc:spChg>
      </pc:sldChg>
      <pc:sldChg chg="addCm">
        <pc:chgData name="Solveig Gjørv Røraas" userId="S::solveror@uio.no::35d9ea0b-a42f-4330-aa16-25db74b1cba2" providerId="AD" clId="Web-{667CF216-6525-308B-0953-5B84E325DDEC}" dt="2023-08-31T13:59:44.064" v="19"/>
        <pc:sldMkLst>
          <pc:docMk/>
          <pc:sldMk cId="3491500986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3:59:44.064" v="19"/>
              <pc2:cmMkLst xmlns:pc2="http://schemas.microsoft.com/office/powerpoint/2019/9/main/command">
                <pc:docMk/>
                <pc:sldMk cId="3491500986" sldId="357"/>
                <pc2:cmMk id="{022DAD9E-A32A-40A3-AB3F-A117B8F178CE}"/>
              </pc2:cmMkLst>
            </pc226:cmChg>
          </p:ext>
        </pc:extLst>
      </pc:sldChg>
      <pc:sldChg chg="addSp delSp modSp addCm">
        <pc:chgData name="Solveig Gjørv Røraas" userId="S::solveror@uio.no::35d9ea0b-a42f-4330-aa16-25db74b1cba2" providerId="AD" clId="Web-{667CF216-6525-308B-0953-5B84E325DDEC}" dt="2023-08-31T14:16:22.291" v="117"/>
        <pc:sldMkLst>
          <pc:docMk/>
          <pc:sldMk cId="3065455136" sldId="358"/>
        </pc:sldMkLst>
        <pc:spChg chg="del">
          <ac:chgData name="Solveig Gjørv Røraas" userId="S::solveror@uio.no::35d9ea0b-a42f-4330-aa16-25db74b1cba2" providerId="AD" clId="Web-{667CF216-6525-308B-0953-5B84E325DDEC}" dt="2023-08-31T13:41:31.556" v="3"/>
          <ac:spMkLst>
            <pc:docMk/>
            <pc:sldMk cId="3065455136" sldId="358"/>
            <ac:spMk id="4" creationId="{E15F40E4-DF34-7F60-629A-F9D166643AEC}"/>
          </ac:spMkLst>
        </pc:spChg>
        <pc:spChg chg="add">
          <ac:chgData name="Solveig Gjørv Røraas" userId="S::solveror@uio.no::35d9ea0b-a42f-4330-aa16-25db74b1cba2" providerId="AD" clId="Web-{667CF216-6525-308B-0953-5B84E325DDEC}" dt="2023-08-31T13:41:30.759" v="2"/>
          <ac:spMkLst>
            <pc:docMk/>
            <pc:sldMk cId="3065455136" sldId="358"/>
            <ac:spMk id="8" creationId="{5F0C9944-C189-4BB4-E636-C03449D22E66}"/>
          </ac:spMkLst>
        </pc:spChg>
        <pc:picChg chg="del">
          <ac:chgData name="Solveig Gjørv Røraas" userId="S::solveror@uio.no::35d9ea0b-a42f-4330-aa16-25db74b1cba2" providerId="AD" clId="Web-{667CF216-6525-308B-0953-5B84E325DDEC}" dt="2023-08-31T13:41:56.524" v="5"/>
          <ac:picMkLst>
            <pc:docMk/>
            <pc:sldMk cId="3065455136" sldId="358"/>
            <ac:picMk id="5" creationId="{87022D8E-521F-AE73-1D83-2255A900E187}"/>
          </ac:picMkLst>
        </pc:picChg>
        <pc:picChg chg="add mod ord">
          <ac:chgData name="Solveig Gjørv Røraas" userId="S::solveror@uio.no::35d9ea0b-a42f-4330-aa16-25db74b1cba2" providerId="AD" clId="Web-{667CF216-6525-308B-0953-5B84E325DDEC}" dt="2023-08-31T13:42:19.853" v="8"/>
          <ac:picMkLst>
            <pc:docMk/>
            <pc:sldMk cId="3065455136" sldId="358"/>
            <ac:picMk id="10" creationId="{984621B5-CF1C-4DF8-41F7-9F1C8F9E61A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4:16:22.291" v="117"/>
              <pc2:cmMkLst xmlns:pc2="http://schemas.microsoft.com/office/powerpoint/2019/9/main/command">
                <pc:docMk/>
                <pc:sldMk cId="3065455136" sldId="358"/>
                <pc2:cmMk id="{F0442256-5568-4F92-8E76-DDE7714A1B0B}"/>
              </pc2:cmMkLst>
            </pc226:cmChg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4:14:24.868" v="116"/>
              <pc2:cmMkLst xmlns:pc2="http://schemas.microsoft.com/office/powerpoint/2019/9/main/command">
                <pc:docMk/>
                <pc:sldMk cId="3065455136" sldId="358"/>
                <pc2:cmMk id="{FC113E87-FC9D-499B-A6F2-1ACACA16F73C}"/>
              </pc2:cmMkLst>
            </pc226:cmChg>
          </p:ext>
        </pc:extLst>
      </pc:sldChg>
      <pc:sldChg chg="addSp delSp modSp modCm">
        <pc:chgData name="Solveig Gjørv Røraas" userId="S::solveror@uio.no::35d9ea0b-a42f-4330-aa16-25db74b1cba2" providerId="AD" clId="Web-{667CF216-6525-308B-0953-5B84E325DDEC}" dt="2023-08-31T13:50:08.153" v="12"/>
        <pc:sldMkLst>
          <pc:docMk/>
          <pc:sldMk cId="3422374122" sldId="360"/>
        </pc:sldMkLst>
        <pc:spChg chg="del">
          <ac:chgData name="Solveig Gjørv Røraas" userId="S::solveror@uio.no::35d9ea0b-a42f-4330-aa16-25db74b1cba2" providerId="AD" clId="Web-{667CF216-6525-308B-0953-5B84E325DDEC}" dt="2023-08-31T13:42:39.040" v="10"/>
          <ac:spMkLst>
            <pc:docMk/>
            <pc:sldMk cId="3422374122" sldId="360"/>
            <ac:spMk id="2" creationId="{D0BAEFAB-A5FF-E27A-D592-E3E6255321A4}"/>
          </ac:spMkLst>
        </pc:spChg>
        <pc:spChg chg="add">
          <ac:chgData name="Solveig Gjørv Røraas" userId="S::solveror@uio.no::35d9ea0b-a42f-4330-aa16-25db74b1cba2" providerId="AD" clId="Web-{667CF216-6525-308B-0953-5B84E325DDEC}" dt="2023-08-31T13:42:35.759" v="9"/>
          <ac:spMkLst>
            <pc:docMk/>
            <pc:sldMk cId="3422374122" sldId="360"/>
            <ac:spMk id="9" creationId="{F14C8A97-93D6-EA6B-C032-97E770591568}"/>
          </ac:spMkLst>
        </pc:spChg>
        <pc:picChg chg="mod">
          <ac:chgData name="Solveig Gjørv Røraas" userId="S::solveror@uio.no::35d9ea0b-a42f-4330-aa16-25db74b1cba2" providerId="AD" clId="Web-{667CF216-6525-308B-0953-5B84E325DDEC}" dt="2023-08-31T13:42:49.837" v="11" actId="1076"/>
          <ac:picMkLst>
            <pc:docMk/>
            <pc:sldMk cId="3422374122" sldId="360"/>
            <ac:picMk id="8" creationId="{7A0AF626-5403-FA98-A69F-947EA237743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olveig Gjørv Røraas" userId="S::solveror@uio.no::35d9ea0b-a42f-4330-aa16-25db74b1cba2" providerId="AD" clId="Web-{667CF216-6525-308B-0953-5B84E325DDEC}" dt="2023-08-31T13:50:08.153" v="12"/>
              <pc2:cmMkLst xmlns:pc2="http://schemas.microsoft.com/office/powerpoint/2019/9/main/command">
                <pc:docMk/>
                <pc:sldMk cId="3422374122" sldId="360"/>
                <pc2:cmMk id="{CEBAF31A-9F64-46E7-8019-9A754332D25B}"/>
              </pc2:cmMkLst>
              <pc226:cmRplyChg chg="add">
                <pc226:chgData name="Solveig Gjørv Røraas" userId="S::solveror@uio.no::35d9ea0b-a42f-4330-aa16-25db74b1cba2" providerId="AD" clId="Web-{667CF216-6525-308B-0953-5B84E325DDEC}" dt="2023-08-31T13:50:08.153" v="12"/>
                <pc2:cmRplyMkLst xmlns:pc2="http://schemas.microsoft.com/office/powerpoint/2019/9/main/command">
                  <pc:docMk/>
                  <pc:sldMk cId="3422374122" sldId="360"/>
                  <pc2:cmMk id="{CEBAF31A-9F64-46E7-8019-9A754332D25B}"/>
                  <pc2:cmRplyMk id="{EED49055-3AC2-406B-92A8-1214838E9685}"/>
                </pc2:cmRplyMkLst>
              </pc226:cmRplyChg>
            </pc226:cmChg>
          </p:ext>
        </pc:extLst>
      </pc:sldChg>
      <pc:sldChg chg="addSp delSp">
        <pc:chgData name="Solveig Gjørv Røraas" userId="S::solveror@uio.no::35d9ea0b-a42f-4330-aa16-25db74b1cba2" providerId="AD" clId="Web-{667CF216-6525-308B-0953-5B84E325DDEC}" dt="2023-08-31T14:05:13.239" v="22"/>
        <pc:sldMkLst>
          <pc:docMk/>
          <pc:sldMk cId="541678042" sldId="361"/>
        </pc:sldMkLst>
        <pc:spChg chg="del">
          <ac:chgData name="Solveig Gjørv Røraas" userId="S::solveror@uio.no::35d9ea0b-a42f-4330-aa16-25db74b1cba2" providerId="AD" clId="Web-{667CF216-6525-308B-0953-5B84E325DDEC}" dt="2023-08-31T14:05:13.239" v="22"/>
          <ac:spMkLst>
            <pc:docMk/>
            <pc:sldMk cId="541678042" sldId="361"/>
            <ac:spMk id="3" creationId="{177895DA-31FB-DE3F-4103-E6C0D7C81871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5:10.410" v="21"/>
          <ac:spMkLst>
            <pc:docMk/>
            <pc:sldMk cId="541678042" sldId="361"/>
            <ac:spMk id="7" creationId="{4BCF473B-FB6B-40F6-D9CC-0F08FA0F4360}"/>
          </ac:spMkLst>
        </pc:spChg>
      </pc:sldChg>
      <pc:sldChg chg="addSp delSp modSp addCm">
        <pc:chgData name="Solveig Gjørv Røraas" userId="S::solveror@uio.no::35d9ea0b-a42f-4330-aa16-25db74b1cba2" providerId="AD" clId="Web-{667CF216-6525-308B-0953-5B84E325DDEC}" dt="2023-08-31T14:05:18.254" v="24"/>
        <pc:sldMkLst>
          <pc:docMk/>
          <pc:sldMk cId="3305394573" sldId="362"/>
        </pc:sldMkLst>
        <pc:spChg chg="del">
          <ac:chgData name="Solveig Gjørv Røraas" userId="S::solveror@uio.no::35d9ea0b-a42f-4330-aa16-25db74b1cba2" providerId="AD" clId="Web-{667CF216-6525-308B-0953-5B84E325DDEC}" dt="2023-08-31T14:05:18.254" v="24"/>
          <ac:spMkLst>
            <pc:docMk/>
            <pc:sldMk cId="3305394573" sldId="362"/>
            <ac:spMk id="9" creationId="{64273285-3D3A-183E-9C4D-C6CE2953A8DB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5:16.488" v="23"/>
          <ac:spMkLst>
            <pc:docMk/>
            <pc:sldMk cId="3305394573" sldId="362"/>
            <ac:spMk id="10" creationId="{899D03F1-2BC4-EA10-AAAF-C95253E3D58B}"/>
          </ac:spMkLst>
        </pc:spChg>
        <pc:picChg chg="add mod">
          <ac:chgData name="Solveig Gjørv Røraas" userId="S::solveror@uio.no::35d9ea0b-a42f-4330-aa16-25db74b1cba2" providerId="AD" clId="Web-{667CF216-6525-308B-0953-5B84E325DDEC}" dt="2023-08-31T13:54:39.796" v="15" actId="1076"/>
          <ac:picMkLst>
            <pc:docMk/>
            <pc:sldMk cId="3305394573" sldId="362"/>
            <ac:picMk id="5" creationId="{8B894260-CEF7-11A6-FFFF-59E84C442633}"/>
          </ac:picMkLst>
        </pc:picChg>
        <pc:picChg chg="add mod">
          <ac:chgData name="Solveig Gjørv Røraas" userId="S::solveror@uio.no::35d9ea0b-a42f-4330-aa16-25db74b1cba2" providerId="AD" clId="Web-{667CF216-6525-308B-0953-5B84E325DDEC}" dt="2023-08-31T13:55:06.374" v="17" actId="1076"/>
          <ac:picMkLst>
            <pc:docMk/>
            <pc:sldMk cId="3305394573" sldId="362"/>
            <ac:picMk id="6" creationId="{35DB8F1C-5EC5-92FB-CFC9-74D210270F5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3:58:05.470" v="18"/>
              <pc2:cmMkLst xmlns:pc2="http://schemas.microsoft.com/office/powerpoint/2019/9/main/command">
                <pc:docMk/>
                <pc:sldMk cId="3305394573" sldId="362"/>
                <pc2:cmMk id="{A111387B-629B-41DE-89CD-49AB67C598EC}"/>
              </pc2:cmMkLst>
            </pc226:cmChg>
          </p:ext>
        </pc:extLst>
      </pc:sldChg>
      <pc:sldChg chg="addSp delSp">
        <pc:chgData name="Solveig Gjørv Røraas" userId="S::solveror@uio.no::35d9ea0b-a42f-4330-aa16-25db74b1cba2" providerId="AD" clId="Web-{667CF216-6525-308B-0953-5B84E325DDEC}" dt="2023-08-31T14:05:22.707" v="26"/>
        <pc:sldMkLst>
          <pc:docMk/>
          <pc:sldMk cId="3821222939" sldId="363"/>
        </pc:sldMkLst>
        <pc:spChg chg="add">
          <ac:chgData name="Solveig Gjørv Røraas" userId="S::solveror@uio.no::35d9ea0b-a42f-4330-aa16-25db74b1cba2" providerId="AD" clId="Web-{667CF216-6525-308B-0953-5B84E325DDEC}" dt="2023-08-31T14:05:20.489" v="25"/>
          <ac:spMkLst>
            <pc:docMk/>
            <pc:sldMk cId="3821222939" sldId="363"/>
            <ac:spMk id="6" creationId="{AADE5DE1-3A78-A5C3-FB57-56F4ADDF2613}"/>
          </ac:spMkLst>
        </pc:spChg>
        <pc:spChg chg="del">
          <ac:chgData name="Solveig Gjørv Røraas" userId="S::solveror@uio.no::35d9ea0b-a42f-4330-aa16-25db74b1cba2" providerId="AD" clId="Web-{667CF216-6525-308B-0953-5B84E325DDEC}" dt="2023-08-31T14:05:22.707" v="26"/>
          <ac:spMkLst>
            <pc:docMk/>
            <pc:sldMk cId="3821222939" sldId="363"/>
            <ac:spMk id="8" creationId="{DEC2B7F4-DE79-03E0-0E44-5EDAF0940C68}"/>
          </ac:spMkLst>
        </pc:spChg>
      </pc:sldChg>
      <pc:sldChg chg="addSp delSp modSp addCm">
        <pc:chgData name="Solveig Gjørv Røraas" userId="S::solveror@uio.no::35d9ea0b-a42f-4330-aa16-25db74b1cba2" providerId="AD" clId="Web-{667CF216-6525-308B-0953-5B84E325DDEC}" dt="2023-08-31T14:05:52.161" v="33"/>
        <pc:sldMkLst>
          <pc:docMk/>
          <pc:sldMk cId="431856732" sldId="364"/>
        </pc:sldMkLst>
        <pc:spChg chg="del">
          <ac:chgData name="Solveig Gjørv Røraas" userId="S::solveror@uio.no::35d9ea0b-a42f-4330-aa16-25db74b1cba2" providerId="AD" clId="Web-{667CF216-6525-308B-0953-5B84E325DDEC}" dt="2023-08-31T14:05:52.161" v="33"/>
          <ac:spMkLst>
            <pc:docMk/>
            <pc:sldMk cId="431856732" sldId="364"/>
            <ac:spMk id="6" creationId="{9AE6DA9A-F8A5-2D81-6A7A-047CDB649FBB}"/>
          </ac:spMkLst>
        </pc:spChg>
        <pc:spChg chg="add mod">
          <ac:chgData name="Solveig Gjørv Røraas" userId="S::solveror@uio.no::35d9ea0b-a42f-4330-aa16-25db74b1cba2" providerId="AD" clId="Web-{667CF216-6525-308B-0953-5B84E325DDEC}" dt="2023-08-31T14:05:48.864" v="32" actId="20577"/>
          <ac:spMkLst>
            <pc:docMk/>
            <pc:sldMk cId="431856732" sldId="364"/>
            <ac:spMk id="11" creationId="{EC9C373D-E166-DEBD-5239-34B30C087DC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667CF216-6525-308B-0953-5B84E325DDEC}" dt="2023-08-31T14:01:17.205" v="20"/>
              <pc2:cmMkLst xmlns:pc2="http://schemas.microsoft.com/office/powerpoint/2019/9/main/command">
                <pc:docMk/>
                <pc:sldMk cId="431856732" sldId="364"/>
                <pc2:cmMk id="{755F5FF2-A729-432D-BB90-4AE4BB072F9C}"/>
              </pc2:cmMkLst>
            </pc226:cmChg>
          </p:ext>
        </pc:extLst>
      </pc:sldChg>
      <pc:sldChg chg="addSp delSp">
        <pc:chgData name="Solveig Gjørv Røraas" userId="S::solveror@uio.no::35d9ea0b-a42f-4330-aa16-25db74b1cba2" providerId="AD" clId="Web-{667CF216-6525-308B-0953-5B84E325DDEC}" dt="2023-08-31T14:06:06.239" v="35"/>
        <pc:sldMkLst>
          <pc:docMk/>
          <pc:sldMk cId="885549587" sldId="365"/>
        </pc:sldMkLst>
        <pc:spChg chg="del">
          <ac:chgData name="Solveig Gjørv Røraas" userId="S::solveror@uio.no::35d9ea0b-a42f-4330-aa16-25db74b1cba2" providerId="AD" clId="Web-{667CF216-6525-308B-0953-5B84E325DDEC}" dt="2023-08-31T14:06:06.239" v="35"/>
          <ac:spMkLst>
            <pc:docMk/>
            <pc:sldMk cId="885549587" sldId="365"/>
            <ac:spMk id="6" creationId="{8B809CD7-9CAC-5F8C-784B-2F2B6E79FA55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04.489" v="34"/>
          <ac:spMkLst>
            <pc:docMk/>
            <pc:sldMk cId="885549587" sldId="365"/>
            <ac:spMk id="8" creationId="{C8E0D43B-FD61-C438-15F1-FD54BECCE5DD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25.114" v="43"/>
        <pc:sldMkLst>
          <pc:docMk/>
          <pc:sldMk cId="1702452535" sldId="366"/>
        </pc:sldMkLst>
        <pc:spChg chg="del">
          <ac:chgData name="Solveig Gjørv Røraas" userId="S::solveror@uio.no::35d9ea0b-a42f-4330-aa16-25db74b1cba2" providerId="AD" clId="Web-{667CF216-6525-308B-0953-5B84E325DDEC}" dt="2023-08-31T14:06:25.114" v="43"/>
          <ac:spMkLst>
            <pc:docMk/>
            <pc:sldMk cId="1702452535" sldId="366"/>
            <ac:spMk id="5" creationId="{568744DD-AF97-4806-EAF2-E30761574A1D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23.551" v="42"/>
          <ac:spMkLst>
            <pc:docMk/>
            <pc:sldMk cId="1702452535" sldId="366"/>
            <ac:spMk id="8" creationId="{E6982C5E-7ADC-AA9D-4046-AE772AC53966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52.974" v="53"/>
        <pc:sldMkLst>
          <pc:docMk/>
          <pc:sldMk cId="1978020433" sldId="368"/>
        </pc:sldMkLst>
        <pc:spChg chg="del">
          <ac:chgData name="Solveig Gjørv Røraas" userId="S::solveror@uio.no::35d9ea0b-a42f-4330-aa16-25db74b1cba2" providerId="AD" clId="Web-{667CF216-6525-308B-0953-5B84E325DDEC}" dt="2023-08-31T14:06:52.974" v="53"/>
          <ac:spMkLst>
            <pc:docMk/>
            <pc:sldMk cId="1978020433" sldId="368"/>
            <ac:spMk id="6" creationId="{DBD0C8D4-A42B-412E-F427-039A8C5F592C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50.317" v="52"/>
          <ac:spMkLst>
            <pc:docMk/>
            <pc:sldMk cId="1978020433" sldId="368"/>
            <ac:spMk id="7" creationId="{BE6C5AD0-DE64-923D-EB32-D3CF06C7EB51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7:00.505" v="55"/>
        <pc:sldMkLst>
          <pc:docMk/>
          <pc:sldMk cId="3429355569" sldId="369"/>
        </pc:sldMkLst>
        <pc:spChg chg="del">
          <ac:chgData name="Solveig Gjørv Røraas" userId="S::solveror@uio.no::35d9ea0b-a42f-4330-aa16-25db74b1cba2" providerId="AD" clId="Web-{667CF216-6525-308B-0953-5B84E325DDEC}" dt="2023-08-31T14:07:00.505" v="55"/>
          <ac:spMkLst>
            <pc:docMk/>
            <pc:sldMk cId="3429355569" sldId="369"/>
            <ac:spMk id="6" creationId="{88244FBD-6832-3CD3-1858-33717651229C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57.724" v="54"/>
          <ac:spMkLst>
            <pc:docMk/>
            <pc:sldMk cId="3429355569" sldId="369"/>
            <ac:spMk id="7" creationId="{39FAAF0E-9ADC-9640-ABF6-7C14A670977D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5:26.864" v="28"/>
        <pc:sldMkLst>
          <pc:docMk/>
          <pc:sldMk cId="60981536" sldId="370"/>
        </pc:sldMkLst>
        <pc:spChg chg="del">
          <ac:chgData name="Solveig Gjørv Røraas" userId="S::solveror@uio.no::35d9ea0b-a42f-4330-aa16-25db74b1cba2" providerId="AD" clId="Web-{667CF216-6525-308B-0953-5B84E325DDEC}" dt="2023-08-31T14:05:26.864" v="28"/>
          <ac:spMkLst>
            <pc:docMk/>
            <pc:sldMk cId="60981536" sldId="370"/>
            <ac:spMk id="5" creationId="{A309C434-383C-B6E0-3F41-97933D14D2D9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5:24.645" v="27"/>
          <ac:spMkLst>
            <pc:docMk/>
            <pc:sldMk cId="60981536" sldId="370"/>
            <ac:spMk id="7" creationId="{3693FC2A-4084-6518-AB7A-74DD6D5855DF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3:41:09.468" v="1"/>
        <pc:sldMkLst>
          <pc:docMk/>
          <pc:sldMk cId="1278894752" sldId="371"/>
        </pc:sldMkLst>
        <pc:spChg chg="del">
          <ac:chgData name="Solveig Gjørv Røraas" userId="S::solveror@uio.no::35d9ea0b-a42f-4330-aa16-25db74b1cba2" providerId="AD" clId="Web-{667CF216-6525-308B-0953-5B84E325DDEC}" dt="2023-08-31T13:41:09.468" v="1"/>
          <ac:spMkLst>
            <pc:docMk/>
            <pc:sldMk cId="1278894752" sldId="371"/>
            <ac:spMk id="6" creationId="{879570D9-99D3-0E1D-A2C3-59B5ABFBED7D}"/>
          </ac:spMkLst>
        </pc:spChg>
        <pc:spChg chg="add">
          <ac:chgData name="Solveig Gjørv Røraas" userId="S::solveror@uio.no::35d9ea0b-a42f-4330-aa16-25db74b1cba2" providerId="AD" clId="Web-{667CF216-6525-308B-0953-5B84E325DDEC}" dt="2023-08-31T13:41:05.234" v="0"/>
          <ac:spMkLst>
            <pc:docMk/>
            <pc:sldMk cId="1278894752" sldId="371"/>
            <ac:spMk id="7" creationId="{71D69EB4-DC05-82A8-CC36-1111B089E4E1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5:32.004" v="30"/>
        <pc:sldMkLst>
          <pc:docMk/>
          <pc:sldMk cId="3503224032" sldId="372"/>
        </pc:sldMkLst>
        <pc:spChg chg="del">
          <ac:chgData name="Solveig Gjørv Røraas" userId="S::solveror@uio.no::35d9ea0b-a42f-4330-aa16-25db74b1cba2" providerId="AD" clId="Web-{667CF216-6525-308B-0953-5B84E325DDEC}" dt="2023-08-31T14:05:31.614" v="29"/>
          <ac:spMkLst>
            <pc:docMk/>
            <pc:sldMk cId="3503224032" sldId="372"/>
            <ac:spMk id="7" creationId="{28ACDF71-5927-95AB-C97C-2CCE7992C1FF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5:32.004" v="30"/>
          <ac:spMkLst>
            <pc:docMk/>
            <pc:sldMk cId="3503224032" sldId="372"/>
            <ac:spMk id="8" creationId="{07BEFC0E-626D-E8C8-AEB7-4CC2B95F2E80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36.458" v="47"/>
        <pc:sldMkLst>
          <pc:docMk/>
          <pc:sldMk cId="143749764" sldId="373"/>
        </pc:sldMkLst>
        <pc:spChg chg="del">
          <ac:chgData name="Solveig Gjørv Røraas" userId="S::solveror@uio.no::35d9ea0b-a42f-4330-aa16-25db74b1cba2" providerId="AD" clId="Web-{667CF216-6525-308B-0953-5B84E325DDEC}" dt="2023-08-31T14:06:36.458" v="47"/>
          <ac:spMkLst>
            <pc:docMk/>
            <pc:sldMk cId="143749764" sldId="373"/>
            <ac:spMk id="6" creationId="{75C4B68F-A1CA-6F21-201D-A8ED69D1C83C}"/>
          </ac:spMkLst>
        </pc:spChg>
        <pc:spChg chg="add">
          <ac:chgData name="Solveig Gjørv Røraas" userId="S::solveror@uio.no::35d9ea0b-a42f-4330-aa16-25db74b1cba2" providerId="AD" clId="Web-{667CF216-6525-308B-0953-5B84E325DDEC}" dt="2023-08-31T14:06:33.020" v="46"/>
          <ac:spMkLst>
            <pc:docMk/>
            <pc:sldMk cId="143749764" sldId="373"/>
            <ac:spMk id="7" creationId="{7E5376CB-8C0E-15A8-257F-5709E5D7227D}"/>
          </ac:spMkLst>
        </pc:spChg>
      </pc:sldChg>
      <pc:sldChg chg="addSp delSp">
        <pc:chgData name="Solveig Gjørv Røraas" userId="S::solveror@uio.no::35d9ea0b-a42f-4330-aa16-25db74b1cba2" providerId="AD" clId="Web-{667CF216-6525-308B-0953-5B84E325DDEC}" dt="2023-08-31T14:06:40.802" v="49"/>
        <pc:sldMkLst>
          <pc:docMk/>
          <pc:sldMk cId="1419994765" sldId="374"/>
        </pc:sldMkLst>
        <pc:spChg chg="add">
          <ac:chgData name="Solveig Gjørv Røraas" userId="S::solveror@uio.no::35d9ea0b-a42f-4330-aa16-25db74b1cba2" providerId="AD" clId="Web-{667CF216-6525-308B-0953-5B84E325DDEC}" dt="2023-08-31T14:06:38.630" v="48"/>
          <ac:spMkLst>
            <pc:docMk/>
            <pc:sldMk cId="1419994765" sldId="374"/>
            <ac:spMk id="5" creationId="{59E9A403-6799-F943-40A8-63CA5703D8CD}"/>
          </ac:spMkLst>
        </pc:spChg>
        <pc:spChg chg="del">
          <ac:chgData name="Solveig Gjørv Røraas" userId="S::solveror@uio.no::35d9ea0b-a42f-4330-aa16-25db74b1cba2" providerId="AD" clId="Web-{667CF216-6525-308B-0953-5B84E325DDEC}" dt="2023-08-31T14:06:40.802" v="49"/>
          <ac:spMkLst>
            <pc:docMk/>
            <pc:sldMk cId="1419994765" sldId="374"/>
            <ac:spMk id="7" creationId="{58197129-1432-2CB8-0428-60FF0C279478}"/>
          </ac:spMkLst>
        </pc:spChg>
      </pc:sldChg>
    </pc:docChg>
  </pc:docChgLst>
  <pc:docChgLst>
    <pc:chgData name="Solveig Gjørv Røraas" userId="S::solveror@uio.no::35d9ea0b-a42f-4330-aa16-25db74b1cba2" providerId="AD" clId="Web-{FC81702F-3230-4B1E-92CB-7D4356FB6C0E}"/>
    <pc:docChg chg="modSld">
      <pc:chgData name="Solveig Gjørv Røraas" userId="S::solveror@uio.no::35d9ea0b-a42f-4330-aa16-25db74b1cba2" providerId="AD" clId="Web-{FC81702F-3230-4B1E-92CB-7D4356FB6C0E}" dt="2023-12-08T12:44:36.114" v="109"/>
      <pc:docMkLst>
        <pc:docMk/>
      </pc:docMkLst>
      <pc:sldChg chg="modNotes">
        <pc:chgData name="Solveig Gjørv Røraas" userId="S::solveror@uio.no::35d9ea0b-a42f-4330-aa16-25db74b1cba2" providerId="AD" clId="Web-{FC81702F-3230-4B1E-92CB-7D4356FB6C0E}" dt="2023-12-08T12:41:37.222" v="106"/>
        <pc:sldMkLst>
          <pc:docMk/>
          <pc:sldMk cId="476725084" sldId="274"/>
        </pc:sldMkLst>
      </pc:sldChg>
      <pc:sldChg chg="modNotes">
        <pc:chgData name="Solveig Gjørv Røraas" userId="S::solveror@uio.no::35d9ea0b-a42f-4330-aa16-25db74b1cba2" providerId="AD" clId="Web-{FC81702F-3230-4B1E-92CB-7D4356FB6C0E}" dt="2023-12-08T12:42:14.566" v="107"/>
        <pc:sldMkLst>
          <pc:docMk/>
          <pc:sldMk cId="61402679" sldId="335"/>
        </pc:sldMkLst>
      </pc:sldChg>
      <pc:sldChg chg="modNotes">
        <pc:chgData name="Solveig Gjørv Røraas" userId="S::solveror@uio.no::35d9ea0b-a42f-4330-aa16-25db74b1cba2" providerId="AD" clId="Web-{FC81702F-3230-4B1E-92CB-7D4356FB6C0E}" dt="2023-12-08T12:44:36.114" v="109"/>
        <pc:sldMkLst>
          <pc:docMk/>
          <pc:sldMk cId="1738419409" sldId="345"/>
        </pc:sldMkLst>
      </pc:sldChg>
    </pc:docChg>
  </pc:docChgLst>
  <pc:docChgLst>
    <pc:chgData name="Solveig Gjørv Røraas" userId="S::solveror@uio.no::35d9ea0b-a42f-4330-aa16-25db74b1cba2" providerId="AD" clId="Web-{5E1DE9EF-693D-414D-AAC8-886D13251D89}"/>
    <pc:docChg chg="modSld">
      <pc:chgData name="Solveig Gjørv Røraas" userId="S::solveror@uio.no::35d9ea0b-a42f-4330-aa16-25db74b1cba2" providerId="AD" clId="Web-{5E1DE9EF-693D-414D-AAC8-886D13251D89}" dt="2024-01-12T13:15:55.231" v="25"/>
      <pc:docMkLst>
        <pc:docMk/>
      </pc:docMkLst>
      <pc:sldChg chg="addSp modSp modNotes">
        <pc:chgData name="Solveig Gjørv Røraas" userId="S::solveror@uio.no::35d9ea0b-a42f-4330-aa16-25db74b1cba2" providerId="AD" clId="Web-{5E1DE9EF-693D-414D-AAC8-886D13251D89}" dt="2024-01-12T13:15:55.231" v="25"/>
        <pc:sldMkLst>
          <pc:docMk/>
          <pc:sldMk cId="476725084" sldId="274"/>
        </pc:sldMkLst>
        <pc:spChg chg="add mod">
          <ac:chgData name="Solveig Gjørv Røraas" userId="S::solveror@uio.no::35d9ea0b-a42f-4330-aa16-25db74b1cba2" providerId="AD" clId="Web-{5E1DE9EF-693D-414D-AAC8-886D13251D89}" dt="2024-01-12T13:13:55.713" v="7" actId="20577"/>
          <ac:spMkLst>
            <pc:docMk/>
            <pc:sldMk cId="476725084" sldId="274"/>
            <ac:spMk id="2" creationId="{926ADFFF-EAA8-6040-5EBD-2C0CB91A34C0}"/>
          </ac:spMkLst>
        </pc:spChg>
      </pc:sldChg>
    </pc:docChg>
  </pc:docChgLst>
  <pc:docChgLst>
    <pc:chgData name="Solveig Gjørv Røraas" userId="S::solveror@uio.no::35d9ea0b-a42f-4330-aa16-25db74b1cba2" providerId="AD" clId="Web-{9D291C15-B8F1-42AB-B36D-365BCB33F23A}"/>
    <pc:docChg chg="modSld">
      <pc:chgData name="Solveig Gjørv Røraas" userId="S::solveror@uio.no::35d9ea0b-a42f-4330-aa16-25db74b1cba2" providerId="AD" clId="Web-{9D291C15-B8F1-42AB-B36D-365BCB33F23A}" dt="2024-01-12T13:29:50.326" v="0"/>
      <pc:docMkLst>
        <pc:docMk/>
      </pc:docMkLst>
      <pc:sldChg chg="delAnim">
        <pc:chgData name="Solveig Gjørv Røraas" userId="S::solveror@uio.no::35d9ea0b-a42f-4330-aa16-25db74b1cba2" providerId="AD" clId="Web-{9D291C15-B8F1-42AB-B36D-365BCB33F23A}" dt="2024-01-12T13:29:50.326" v="0"/>
        <pc:sldMkLst>
          <pc:docMk/>
          <pc:sldMk cId="4252107975" sldId="356"/>
        </pc:sldMkLst>
      </pc:sldChg>
    </pc:docChg>
  </pc:docChgLst>
  <pc:docChgLst>
    <pc:chgData name="Solveig Gjørv Røraas" userId="S::solveror@uio.no::35d9ea0b-a42f-4330-aa16-25db74b1cba2" providerId="AD" clId="Web-{72389CB5-ECC1-461D-AF1B-CFEAFE37514F}"/>
    <pc:docChg chg="modSld">
      <pc:chgData name="Solveig Gjørv Røraas" userId="S::solveror@uio.no::35d9ea0b-a42f-4330-aa16-25db74b1cba2" providerId="AD" clId="Web-{72389CB5-ECC1-461D-AF1B-CFEAFE37514F}" dt="2023-11-03T09:39:50.047" v="511"/>
      <pc:docMkLst>
        <pc:docMk/>
      </pc:docMkLst>
      <pc:sldChg chg="modSp addCm modCm">
        <pc:chgData name="Solveig Gjørv Røraas" userId="S::solveror@uio.no::35d9ea0b-a42f-4330-aa16-25db74b1cba2" providerId="AD" clId="Web-{72389CB5-ECC1-461D-AF1B-CFEAFE37514F}" dt="2023-11-03T09:22:34.893" v="457"/>
        <pc:sldMkLst>
          <pc:docMk/>
          <pc:sldMk cId="1565414447" sldId="276"/>
        </pc:sldMkLst>
        <pc:spChg chg="mod">
          <ac:chgData name="Solveig Gjørv Røraas" userId="S::solveror@uio.no::35d9ea0b-a42f-4330-aa16-25db74b1cba2" providerId="AD" clId="Web-{72389CB5-ECC1-461D-AF1B-CFEAFE37514F}" dt="2023-11-03T08:57:10.716" v="394" actId="14100"/>
          <ac:spMkLst>
            <pc:docMk/>
            <pc:sldMk cId="1565414447" sldId="276"/>
            <ac:spMk id="3" creationId="{24ACB454-889D-DF49-8351-194A8D75DCFC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56:49.075" v="391" actId="1076"/>
          <ac:picMkLst>
            <pc:docMk/>
            <pc:sldMk cId="1565414447" sldId="276"/>
            <ac:picMk id="10" creationId="{C0530028-354A-E37D-C583-F279AA1821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olveig Gjørv Røraas" userId="S::solveror@uio.no::35d9ea0b-a42f-4330-aa16-25db74b1cba2" providerId="AD" clId="Web-{72389CB5-ECC1-461D-AF1B-CFEAFE37514F}" dt="2023-11-03T09:22:34.893" v="457"/>
              <pc2:cmMkLst xmlns:pc2="http://schemas.microsoft.com/office/powerpoint/2019/9/main/command">
                <pc:docMk/>
                <pc:sldMk cId="1565414447" sldId="276"/>
                <pc2:cmMk id="{EA775103-29C7-44F7-826E-E7A5F0F3C089}"/>
              </pc2:cmMkLst>
            </pc226:cmChg>
          </p:ext>
        </pc:extLst>
      </pc:sldChg>
      <pc:sldChg chg="modSp">
        <pc:chgData name="Solveig Gjørv Røraas" userId="S::solveror@uio.no::35d9ea0b-a42f-4330-aa16-25db74b1cba2" providerId="AD" clId="Web-{72389CB5-ECC1-461D-AF1B-CFEAFE37514F}" dt="2023-11-03T08:58:32.936" v="398" actId="14100"/>
        <pc:sldMkLst>
          <pc:docMk/>
          <pc:sldMk cId="2924893166" sldId="283"/>
        </pc:sldMkLst>
        <pc:spChg chg="mod">
          <ac:chgData name="Solveig Gjørv Røraas" userId="S::solveror@uio.no::35d9ea0b-a42f-4330-aa16-25db74b1cba2" providerId="AD" clId="Web-{72389CB5-ECC1-461D-AF1B-CFEAFE37514F}" dt="2023-11-03T08:58:32.936" v="398" actId="14100"/>
          <ac:spMkLst>
            <pc:docMk/>
            <pc:sldMk cId="2924893166" sldId="283"/>
            <ac:spMk id="3" creationId="{24ACB454-889D-DF49-8351-194A8D75DCFC}"/>
          </ac:spMkLst>
        </pc:spChg>
      </pc:sldChg>
      <pc:sldChg chg="addCm modCm">
        <pc:chgData name="Solveig Gjørv Røraas" userId="S::solveror@uio.no::35d9ea0b-a42f-4330-aa16-25db74b1cba2" providerId="AD" clId="Web-{72389CB5-ECC1-461D-AF1B-CFEAFE37514F}" dt="2023-11-03T09:39:50.047" v="511"/>
        <pc:sldMkLst>
          <pc:docMk/>
          <pc:sldMk cId="361562294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olveig Gjørv Røraas" userId="S::solveror@uio.no::35d9ea0b-a42f-4330-aa16-25db74b1cba2" providerId="AD" clId="Web-{72389CB5-ECC1-461D-AF1B-CFEAFE37514F}" dt="2023-11-03T09:39:50.047" v="511"/>
              <pc2:cmMkLst xmlns:pc2="http://schemas.microsoft.com/office/powerpoint/2019/9/main/command">
                <pc:docMk/>
                <pc:sldMk cId="3615622946" sldId="312"/>
                <pc2:cmMk id="{3B7BCC47-D711-48E5-99D9-2D87EAF54BD4}"/>
              </pc2:cmMkLst>
            </pc226:cmChg>
          </p:ext>
        </pc:extLst>
      </pc:sldChg>
      <pc:sldChg chg="modNotes">
        <pc:chgData name="Solveig Gjørv Røraas" userId="S::solveror@uio.no::35d9ea0b-a42f-4330-aa16-25db74b1cba2" providerId="AD" clId="Web-{72389CB5-ECC1-461D-AF1B-CFEAFE37514F}" dt="2023-11-03T08:48:29.115" v="294"/>
        <pc:sldMkLst>
          <pc:docMk/>
          <pc:sldMk cId="4160525817" sldId="313"/>
        </pc:sldMkLst>
      </pc:sldChg>
      <pc:sldChg chg="modSp">
        <pc:chgData name="Solveig Gjørv Røraas" userId="S::solveror@uio.no::35d9ea0b-a42f-4330-aa16-25db74b1cba2" providerId="AD" clId="Web-{72389CB5-ECC1-461D-AF1B-CFEAFE37514F}" dt="2023-11-03T08:18:34.607" v="104" actId="20577"/>
        <pc:sldMkLst>
          <pc:docMk/>
          <pc:sldMk cId="949152530" sldId="314"/>
        </pc:sldMkLst>
        <pc:spChg chg="mod">
          <ac:chgData name="Solveig Gjørv Røraas" userId="S::solveror@uio.no::35d9ea0b-a42f-4330-aa16-25db74b1cba2" providerId="AD" clId="Web-{72389CB5-ECC1-461D-AF1B-CFEAFE37514F}" dt="2023-11-03T08:15:50.589" v="67" actId="1076"/>
          <ac:spMkLst>
            <pc:docMk/>
            <pc:sldMk cId="949152530" sldId="314"/>
            <ac:spMk id="2" creationId="{35818521-73F7-5655-4F44-CA6F663CB47A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18:34.607" v="104" actId="20577"/>
          <ac:spMkLst>
            <pc:docMk/>
            <pc:sldMk cId="949152530" sldId="314"/>
            <ac:spMk id="3" creationId="{58D9CC29-FD9B-7E65-54E3-53329C68D803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15:50.651" v="70" actId="1076"/>
          <ac:spMkLst>
            <pc:docMk/>
            <pc:sldMk cId="949152530" sldId="314"/>
            <ac:spMk id="8" creationId="{B6A8085C-0F5B-A8B4-2367-2504F681D574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15:50.636" v="69" actId="1076"/>
          <ac:picMkLst>
            <pc:docMk/>
            <pc:sldMk cId="949152530" sldId="314"/>
            <ac:picMk id="7" creationId="{0ECA8981-2139-4CF9-66F5-B2EFD752ED08}"/>
          </ac:picMkLst>
        </pc:picChg>
      </pc:sldChg>
      <pc:sldChg chg="modNotes">
        <pc:chgData name="Solveig Gjørv Røraas" userId="S::solveror@uio.no::35d9ea0b-a42f-4330-aa16-25db74b1cba2" providerId="AD" clId="Web-{72389CB5-ECC1-461D-AF1B-CFEAFE37514F}" dt="2023-11-03T08:48:26.318" v="293"/>
        <pc:sldMkLst>
          <pc:docMk/>
          <pc:sldMk cId="2075575001" sldId="315"/>
        </pc:sldMkLst>
      </pc:sldChg>
      <pc:sldChg chg="modSp modNotes">
        <pc:chgData name="Solveig Gjørv Røraas" userId="S::solveror@uio.no::35d9ea0b-a42f-4330-aa16-25db74b1cba2" providerId="AD" clId="Web-{72389CB5-ECC1-461D-AF1B-CFEAFE37514F}" dt="2023-11-03T08:48:44.459" v="298"/>
        <pc:sldMkLst>
          <pc:docMk/>
          <pc:sldMk cId="3963676996" sldId="316"/>
        </pc:sldMkLst>
        <pc:spChg chg="mod">
          <ac:chgData name="Solveig Gjørv Røraas" userId="S::solveror@uio.no::35d9ea0b-a42f-4330-aa16-25db74b1cba2" providerId="AD" clId="Web-{72389CB5-ECC1-461D-AF1B-CFEAFE37514F}" dt="2023-11-03T08:17:38.231" v="87" actId="1076"/>
          <ac:spMkLst>
            <pc:docMk/>
            <pc:sldMk cId="3963676996" sldId="316"/>
            <ac:spMk id="2" creationId="{35818521-73F7-5655-4F44-CA6F663CB47A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19:32.107" v="112" actId="20577"/>
          <ac:spMkLst>
            <pc:docMk/>
            <pc:sldMk cId="3963676996" sldId="316"/>
            <ac:spMk id="3" creationId="{58D9CC29-FD9B-7E65-54E3-53329C68D803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20:52.874" v="119" actId="1076"/>
          <ac:spMkLst>
            <pc:docMk/>
            <pc:sldMk cId="3963676996" sldId="316"/>
            <ac:spMk id="6" creationId="{4E0E676F-5AB9-800B-D9C1-F39A003EF59C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20:36.593" v="116" actId="1076"/>
          <ac:picMkLst>
            <pc:docMk/>
            <pc:sldMk cId="3963676996" sldId="316"/>
            <ac:picMk id="8" creationId="{E6228259-C57D-7873-8824-7EA363576557}"/>
          </ac:picMkLst>
        </pc:picChg>
      </pc:sldChg>
      <pc:sldChg chg="addSp delSp modSp">
        <pc:chgData name="Solveig Gjørv Røraas" userId="S::solveror@uio.no::35d9ea0b-a42f-4330-aa16-25db74b1cba2" providerId="AD" clId="Web-{72389CB5-ECC1-461D-AF1B-CFEAFE37514F}" dt="2023-11-03T08:36:40.356" v="203"/>
        <pc:sldMkLst>
          <pc:docMk/>
          <pc:sldMk cId="3930801983" sldId="318"/>
        </pc:sldMkLst>
        <pc:spChg chg="mod">
          <ac:chgData name="Solveig Gjørv Røraas" userId="S::solveror@uio.no::35d9ea0b-a42f-4330-aa16-25db74b1cba2" providerId="AD" clId="Web-{72389CB5-ECC1-461D-AF1B-CFEAFE37514F}" dt="2023-11-03T08:36:31.246" v="200" actId="14100"/>
          <ac:spMkLst>
            <pc:docMk/>
            <pc:sldMk cId="3930801983" sldId="318"/>
            <ac:spMk id="2" creationId="{35818521-73F7-5655-4F44-CA6F663CB47A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36:33.559" v="201" actId="1076"/>
          <ac:spMkLst>
            <pc:docMk/>
            <pc:sldMk cId="3930801983" sldId="318"/>
            <ac:spMk id="3" creationId="{58D9CC29-FD9B-7E65-54E3-53329C68D803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28:10.442" v="147"/>
          <ac:spMkLst>
            <pc:docMk/>
            <pc:sldMk cId="3930801983" sldId="318"/>
            <ac:spMk id="6" creationId="{FC23F063-73B3-9DB0-09D1-C85128D1B409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3:39.588" v="182"/>
          <ac:spMkLst>
            <pc:docMk/>
            <pc:sldMk cId="3930801983" sldId="318"/>
            <ac:spMk id="9" creationId="{9167AC24-6F1A-690C-CC21-08A8B5382A88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6:40.356" v="203"/>
          <ac:spMkLst>
            <pc:docMk/>
            <pc:sldMk cId="3930801983" sldId="318"/>
            <ac:spMk id="11" creationId="{B3D6A4B7-F06A-CBB7-AEC0-33F5090BE6FD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9:20:34.891" v="456" actId="20577"/>
        <pc:sldMkLst>
          <pc:docMk/>
          <pc:sldMk cId="3753050304" sldId="323"/>
        </pc:sldMkLst>
        <pc:spChg chg="mod">
          <ac:chgData name="Solveig Gjørv Røraas" userId="S::solveror@uio.no::35d9ea0b-a42f-4330-aa16-25db74b1cba2" providerId="AD" clId="Web-{72389CB5-ECC1-461D-AF1B-CFEAFE37514F}" dt="2023-11-03T09:20:34.891" v="456" actId="20577"/>
          <ac:spMkLst>
            <pc:docMk/>
            <pc:sldMk cId="3753050304" sldId="323"/>
            <ac:spMk id="3" creationId="{B49DF5EE-8CB0-9356-4016-1F5FA34C342D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43:34.439" v="224" actId="20577"/>
        <pc:sldMkLst>
          <pc:docMk/>
          <pc:sldMk cId="1367792189" sldId="326"/>
        </pc:sldMkLst>
        <pc:spChg chg="mod">
          <ac:chgData name="Solveig Gjørv Røraas" userId="S::solveror@uio.no::35d9ea0b-a42f-4330-aa16-25db74b1cba2" providerId="AD" clId="Web-{72389CB5-ECC1-461D-AF1B-CFEAFE37514F}" dt="2023-11-03T08:43:34.439" v="224" actId="20577"/>
          <ac:spMkLst>
            <pc:docMk/>
            <pc:sldMk cId="1367792189" sldId="326"/>
            <ac:spMk id="3" creationId="{F314FFA6-A77D-184E-AC1F-4515E711B5EA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41:05.547" v="223" actId="14100"/>
        <pc:sldMkLst>
          <pc:docMk/>
          <pc:sldMk cId="2976797376" sldId="327"/>
        </pc:sldMkLst>
        <pc:picChg chg="mod">
          <ac:chgData name="Solveig Gjørv Røraas" userId="S::solveror@uio.no::35d9ea0b-a42f-4330-aa16-25db74b1cba2" providerId="AD" clId="Web-{72389CB5-ECC1-461D-AF1B-CFEAFE37514F}" dt="2023-11-03T08:41:05.547" v="223" actId="14100"/>
          <ac:picMkLst>
            <pc:docMk/>
            <pc:sldMk cId="2976797376" sldId="327"/>
            <ac:picMk id="7" creationId="{341496E4-03D9-90FB-E63E-5F8C6BD2B8E7}"/>
          </ac:picMkLst>
        </pc:picChg>
        <pc:picChg chg="mod">
          <ac:chgData name="Solveig Gjørv Røraas" userId="S::solveror@uio.no::35d9ea0b-a42f-4330-aa16-25db74b1cba2" providerId="AD" clId="Web-{72389CB5-ECC1-461D-AF1B-CFEAFE37514F}" dt="2023-11-03T08:40:17.624" v="219" actId="1076"/>
          <ac:picMkLst>
            <pc:docMk/>
            <pc:sldMk cId="2976797376" sldId="327"/>
            <ac:picMk id="9" creationId="{016ACB16-6FB3-40C0-FBC4-B297A1F49A7F}"/>
          </ac:picMkLst>
        </pc:picChg>
      </pc:sldChg>
      <pc:sldChg chg="modNotes">
        <pc:chgData name="Solveig Gjørv Røraas" userId="S::solveror@uio.no::35d9ea0b-a42f-4330-aa16-25db74b1cba2" providerId="AD" clId="Web-{72389CB5-ECC1-461D-AF1B-CFEAFE37514F}" dt="2023-11-03T08:49:11.694" v="303"/>
        <pc:sldMkLst>
          <pc:docMk/>
          <pc:sldMk cId="4199335771" sldId="328"/>
        </pc:sldMkLst>
      </pc:sldChg>
      <pc:sldChg chg="addSp modSp addCm">
        <pc:chgData name="Solveig Gjørv Røraas" userId="S::solveror@uio.no::35d9ea0b-a42f-4330-aa16-25db74b1cba2" providerId="AD" clId="Web-{72389CB5-ECC1-461D-AF1B-CFEAFE37514F}" dt="2023-11-03T08:55:03.402" v="373"/>
        <pc:sldMkLst>
          <pc:docMk/>
          <pc:sldMk cId="61402679" sldId="335"/>
        </pc:sldMkLst>
        <pc:spChg chg="mod">
          <ac:chgData name="Solveig Gjørv Røraas" userId="S::solveror@uio.no::35d9ea0b-a42f-4330-aa16-25db74b1cba2" providerId="AD" clId="Web-{72389CB5-ECC1-461D-AF1B-CFEAFE37514F}" dt="2023-11-03T08:51:50.633" v="367" actId="1076"/>
          <ac:spMkLst>
            <pc:docMk/>
            <pc:sldMk cId="61402679" sldId="335"/>
            <ac:spMk id="3" creationId="{F9894DEC-E5A0-6A37-73A0-CF93C9AA84F8}"/>
          </ac:spMkLst>
        </pc:spChg>
        <pc:spChg chg="add mod">
          <ac:chgData name="Solveig Gjørv Røraas" userId="S::solveror@uio.no::35d9ea0b-a42f-4330-aa16-25db74b1cba2" providerId="AD" clId="Web-{72389CB5-ECC1-461D-AF1B-CFEAFE37514F}" dt="2023-11-03T08:52:24.009" v="372" actId="14100"/>
          <ac:spMkLst>
            <pc:docMk/>
            <pc:sldMk cId="61402679" sldId="335"/>
            <ac:spMk id="7" creationId="{3EC0A120-F55A-28FA-CFDF-A85CB2BFC753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52:13.384" v="370" actId="1076"/>
          <ac:picMkLst>
            <pc:docMk/>
            <pc:sldMk cId="61402679" sldId="335"/>
            <ac:picMk id="6" creationId="{08D04FED-DBBA-73ED-42D1-8EBB233432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72389CB5-ECC1-461D-AF1B-CFEAFE37514F}" dt="2023-11-03T08:55:03.402" v="373"/>
              <pc2:cmMkLst xmlns:pc2="http://schemas.microsoft.com/office/powerpoint/2019/9/main/command">
                <pc:docMk/>
                <pc:sldMk cId="61402679" sldId="335"/>
                <pc2:cmMk id="{F55EA2B5-C05E-4C1F-8AF1-D5E905499309}"/>
              </pc2:cmMkLst>
            </pc226:cmChg>
          </p:ext>
        </pc:extLst>
      </pc:sldChg>
      <pc:sldChg chg="addSp delSp modSp">
        <pc:chgData name="Solveig Gjørv Røraas" userId="S::solveror@uio.no::35d9ea0b-a42f-4330-aa16-25db74b1cba2" providerId="AD" clId="Web-{72389CB5-ECC1-461D-AF1B-CFEAFE37514F}" dt="2023-11-03T09:01:59.048" v="435" actId="14100"/>
        <pc:sldMkLst>
          <pc:docMk/>
          <pc:sldMk cId="2921880157" sldId="342"/>
        </pc:sldMkLst>
        <pc:spChg chg="mod">
          <ac:chgData name="Solveig Gjørv Røraas" userId="S::solveror@uio.no::35d9ea0b-a42f-4330-aa16-25db74b1cba2" providerId="AD" clId="Web-{72389CB5-ECC1-461D-AF1B-CFEAFE37514F}" dt="2023-11-03T08:59:45.109" v="402" actId="1076"/>
          <ac:spMkLst>
            <pc:docMk/>
            <pc:sldMk cId="2921880157" sldId="342"/>
            <ac:spMk id="2" creationId="{02905254-0EC0-4764-A925-27093401802F}"/>
          </ac:spMkLst>
        </pc:spChg>
        <pc:spChg chg="mod">
          <ac:chgData name="Solveig Gjørv Røraas" userId="S::solveror@uio.no::35d9ea0b-a42f-4330-aa16-25db74b1cba2" providerId="AD" clId="Web-{72389CB5-ECC1-461D-AF1B-CFEAFE37514F}" dt="2023-11-03T09:01:59.048" v="435" actId="14100"/>
          <ac:spMkLst>
            <pc:docMk/>
            <pc:sldMk cId="2921880157" sldId="342"/>
            <ac:spMk id="3" creationId="{8ED6FB82-00A9-8DF5-B97D-88EF344786AF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59:49.968" v="403"/>
          <ac:spMkLst>
            <pc:docMk/>
            <pc:sldMk cId="2921880157" sldId="342"/>
            <ac:spMk id="6" creationId="{FB1C4639-3911-C5FC-ACB2-228FA661DD41}"/>
          </ac:spMkLst>
        </pc:spChg>
      </pc:sldChg>
      <pc:sldChg chg="modSp modNotes">
        <pc:chgData name="Solveig Gjørv Røraas" userId="S::solveror@uio.no::35d9ea0b-a42f-4330-aa16-25db74b1cba2" providerId="AD" clId="Web-{72389CB5-ECC1-461D-AF1B-CFEAFE37514F}" dt="2023-11-03T09:03:44.549" v="449" actId="14100"/>
        <pc:sldMkLst>
          <pc:docMk/>
          <pc:sldMk cId="1738419409" sldId="345"/>
        </pc:sldMkLst>
        <pc:spChg chg="mod">
          <ac:chgData name="Solveig Gjørv Røraas" userId="S::solveror@uio.no::35d9ea0b-a42f-4330-aa16-25db74b1cba2" providerId="AD" clId="Web-{72389CB5-ECC1-461D-AF1B-CFEAFE37514F}" dt="2023-11-03T09:03:44.549" v="449" actId="14100"/>
          <ac:spMkLst>
            <pc:docMk/>
            <pc:sldMk cId="1738419409" sldId="345"/>
            <ac:spMk id="3" creationId="{9C85A666-AD17-C5A2-1156-7AC0CDF56CA1}"/>
          </ac:spMkLst>
        </pc:spChg>
      </pc:sldChg>
      <pc:sldChg chg="addSp delSp modSp modCm">
        <pc:chgData name="Solveig Gjørv Røraas" userId="S::solveror@uio.no::35d9ea0b-a42f-4330-aa16-25db74b1cba2" providerId="AD" clId="Web-{72389CB5-ECC1-461D-AF1B-CFEAFE37514F}" dt="2023-11-03T09:38:11.655" v="510"/>
        <pc:sldMkLst>
          <pc:docMk/>
          <pc:sldMk cId="1608918332" sldId="347"/>
        </pc:sldMkLst>
        <pc:spChg chg="mod">
          <ac:chgData name="Solveig Gjørv Røraas" userId="S::solveror@uio.no::35d9ea0b-a42f-4330-aa16-25db74b1cba2" providerId="AD" clId="Web-{72389CB5-ECC1-461D-AF1B-CFEAFE37514F}" dt="2023-11-03T09:02:40.798" v="442" actId="1076"/>
          <ac:spMkLst>
            <pc:docMk/>
            <pc:sldMk cId="1608918332" sldId="347"/>
            <ac:spMk id="3" creationId="{4BBAD361-9180-E76C-249A-96AF8837C5B7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9:01:31.094" v="432"/>
          <ac:spMkLst>
            <pc:docMk/>
            <pc:sldMk cId="1608918332" sldId="347"/>
            <ac:spMk id="6" creationId="{9123FE33-6B9F-5A03-8973-CF9022CF599D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9:02:44.502" v="443"/>
          <ac:spMkLst>
            <pc:docMk/>
            <pc:sldMk cId="1608918332" sldId="347"/>
            <ac:spMk id="8" creationId="{68CD66CC-89A5-5679-0014-3F501F2CB2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olveig Gjørv Røraas" userId="S::solveror@uio.no::35d9ea0b-a42f-4330-aa16-25db74b1cba2" providerId="AD" clId="Web-{72389CB5-ECC1-461D-AF1B-CFEAFE37514F}" dt="2023-11-03T09:38:11.655" v="510"/>
              <pc2:cmMkLst xmlns:pc2="http://schemas.microsoft.com/office/powerpoint/2019/9/main/command">
                <pc:docMk/>
                <pc:sldMk cId="1608918332" sldId="347"/>
                <pc2:cmMk id="{C028D0AE-74F6-4533-B0AB-6D4FFECE3F0B}"/>
              </pc2:cmMkLst>
              <pc226:cmRplyChg chg="add">
                <pc226:chgData name="Solveig Gjørv Røraas" userId="S::solveror@uio.no::35d9ea0b-a42f-4330-aa16-25db74b1cba2" providerId="AD" clId="Web-{72389CB5-ECC1-461D-AF1B-CFEAFE37514F}" dt="2023-11-03T09:38:11.655" v="510"/>
                <pc2:cmRplyMkLst xmlns:pc2="http://schemas.microsoft.com/office/powerpoint/2019/9/main/command">
                  <pc:docMk/>
                  <pc:sldMk cId="1608918332" sldId="347"/>
                  <pc2:cmMk id="{C028D0AE-74F6-4533-B0AB-6D4FFECE3F0B}"/>
                  <pc2:cmRplyMk id="{421213BC-2807-4900-8727-E39683E7F856}"/>
                </pc2:cmRplyMkLst>
              </pc226:cmRplyChg>
            </pc226:cmChg>
          </p:ext>
        </pc:extLst>
      </pc:sldChg>
      <pc:sldChg chg="modSp addCm modCm modNotes">
        <pc:chgData name="Solveig Gjørv Røraas" userId="S::solveror@uio.no::35d9ea0b-a42f-4330-aa16-25db74b1cba2" providerId="AD" clId="Web-{72389CB5-ECC1-461D-AF1B-CFEAFE37514F}" dt="2023-11-03T09:31:45.400" v="489"/>
        <pc:sldMkLst>
          <pc:docMk/>
          <pc:sldMk cId="1591646893" sldId="348"/>
        </pc:sldMkLst>
        <pc:spChg chg="mod">
          <ac:chgData name="Solveig Gjørv Røraas" userId="S::solveror@uio.no::35d9ea0b-a42f-4330-aa16-25db74b1cba2" providerId="AD" clId="Web-{72389CB5-ECC1-461D-AF1B-CFEAFE37514F}" dt="2023-11-03T09:28:52.288" v="486" actId="20577"/>
          <ac:spMkLst>
            <pc:docMk/>
            <pc:sldMk cId="1591646893" sldId="348"/>
            <ac:spMk id="3" creationId="{0734BAF9-42B7-6579-1DD1-E443086923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olveig Gjørv Røraas" userId="S::solveror@uio.no::35d9ea0b-a42f-4330-aa16-25db74b1cba2" providerId="AD" clId="Web-{72389CB5-ECC1-461D-AF1B-CFEAFE37514F}" dt="2023-11-03T09:31:45.400" v="489"/>
              <pc2:cmMkLst xmlns:pc2="http://schemas.microsoft.com/office/powerpoint/2019/9/main/command">
                <pc:docMk/>
                <pc:sldMk cId="1591646893" sldId="348"/>
                <pc2:cmMk id="{428F2201-53F4-469B-8CCF-A4AA817DC798}"/>
              </pc2:cmMkLst>
            </pc226:cmChg>
          </p:ext>
        </pc:extLst>
      </pc:sldChg>
      <pc:sldChg chg="modSp">
        <pc:chgData name="Solveig Gjørv Røraas" userId="S::solveror@uio.no::35d9ea0b-a42f-4330-aa16-25db74b1cba2" providerId="AD" clId="Web-{72389CB5-ECC1-461D-AF1B-CFEAFE37514F}" dt="2023-11-03T09:33:04.589" v="509" actId="20577"/>
        <pc:sldMkLst>
          <pc:docMk/>
          <pc:sldMk cId="3142603407" sldId="352"/>
        </pc:sldMkLst>
        <pc:spChg chg="mod">
          <ac:chgData name="Solveig Gjørv Røraas" userId="S::solveror@uio.no::35d9ea0b-a42f-4330-aa16-25db74b1cba2" providerId="AD" clId="Web-{72389CB5-ECC1-461D-AF1B-CFEAFE37514F}" dt="2023-11-03T09:33:04.589" v="509" actId="20577"/>
          <ac:spMkLst>
            <pc:docMk/>
            <pc:sldMk cId="3142603407" sldId="352"/>
            <ac:spMk id="3" creationId="{6861B09C-6DE6-4BA3-9091-C4F8DC9CC4DC}"/>
          </ac:spMkLst>
        </pc:spChg>
      </pc:sldChg>
      <pc:sldChg chg="modSp addCm">
        <pc:chgData name="Solveig Gjørv Røraas" userId="S::solveror@uio.no::35d9ea0b-a42f-4330-aa16-25db74b1cba2" providerId="AD" clId="Web-{72389CB5-ECC1-461D-AF1B-CFEAFE37514F}" dt="2023-11-03T09:13:00.166" v="452"/>
        <pc:sldMkLst>
          <pc:docMk/>
          <pc:sldMk cId="4252107975" sldId="356"/>
        </pc:sldMkLst>
        <pc:spChg chg="mod">
          <ac:chgData name="Solveig Gjørv Røraas" userId="S::solveror@uio.no::35d9ea0b-a42f-4330-aa16-25db74b1cba2" providerId="AD" clId="Web-{72389CB5-ECC1-461D-AF1B-CFEAFE37514F}" dt="2023-11-03T08:04:59.377" v="15" actId="1076"/>
          <ac:spMkLst>
            <pc:docMk/>
            <pc:sldMk cId="4252107975" sldId="356"/>
            <ac:spMk id="2" creationId="{F30D76DF-E52D-9149-8435-FA738E898BDB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02:35.437" v="8" actId="1076"/>
          <ac:spMkLst>
            <pc:docMk/>
            <pc:sldMk cId="4252107975" sldId="356"/>
            <ac:spMk id="3" creationId="{FAF6494C-D63C-7443-9967-176C826B0A4D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02:30.109" v="7" actId="1076"/>
          <ac:picMkLst>
            <pc:docMk/>
            <pc:sldMk cId="4252107975" sldId="356"/>
            <ac:picMk id="7" creationId="{BE28859F-1630-664E-8703-4CF3BDEFEF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72389CB5-ECC1-461D-AF1B-CFEAFE37514F}" dt="2023-11-03T09:13:00.166" v="452"/>
              <pc2:cmMkLst xmlns:pc2="http://schemas.microsoft.com/office/powerpoint/2019/9/main/command">
                <pc:docMk/>
                <pc:sldMk cId="4252107975" sldId="356"/>
                <pc2:cmMk id="{6B63F797-51F3-4738-B528-5B0FB7E1035D}"/>
              </pc2:cmMkLst>
            </pc226:cmChg>
          </p:ext>
        </pc:extLst>
      </pc:sldChg>
      <pc:sldChg chg="addCm modCm">
        <pc:chgData name="Solveig Gjørv Røraas" userId="S::solveror@uio.no::35d9ea0b-a42f-4330-aa16-25db74b1cba2" providerId="AD" clId="Web-{72389CB5-ECC1-461D-AF1B-CFEAFE37514F}" dt="2023-11-03T09:09:26.288" v="451"/>
        <pc:sldMkLst>
          <pc:docMk/>
          <pc:sldMk cId="3491500986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olveig Gjørv Røraas" userId="S::solveror@uio.no::35d9ea0b-a42f-4330-aa16-25db74b1cba2" providerId="AD" clId="Web-{72389CB5-ECC1-461D-AF1B-CFEAFE37514F}" dt="2023-11-03T09:09:26.288" v="451"/>
              <pc2:cmMkLst xmlns:pc2="http://schemas.microsoft.com/office/powerpoint/2019/9/main/command">
                <pc:docMk/>
                <pc:sldMk cId="3491500986" sldId="357"/>
                <pc2:cmMk id="{CEA6BBB2-969A-4018-99C6-C51A4060D4FE}"/>
              </pc2:cmMkLst>
            </pc226:cmChg>
          </p:ext>
        </pc:extLst>
      </pc:sldChg>
      <pc:sldChg chg="modSp">
        <pc:chgData name="Solveig Gjørv Røraas" userId="S::solveror@uio.no::35d9ea0b-a42f-4330-aa16-25db74b1cba2" providerId="AD" clId="Web-{72389CB5-ECC1-461D-AF1B-CFEAFE37514F}" dt="2023-11-03T08:03:30.204" v="12" actId="14100"/>
        <pc:sldMkLst>
          <pc:docMk/>
          <pc:sldMk cId="1543302385" sldId="359"/>
        </pc:sldMkLst>
        <pc:spChg chg="mod">
          <ac:chgData name="Solveig Gjørv Røraas" userId="S::solveror@uio.no::35d9ea0b-a42f-4330-aa16-25db74b1cba2" providerId="AD" clId="Web-{72389CB5-ECC1-461D-AF1B-CFEAFE37514F}" dt="2023-11-03T08:03:30.204" v="12" actId="14100"/>
          <ac:spMkLst>
            <pc:docMk/>
            <pc:sldMk cId="1543302385" sldId="359"/>
            <ac:spMk id="2" creationId="{69D87625-4B55-A9DA-B0BC-03A24971AE18}"/>
          </ac:spMkLst>
        </pc:spChg>
      </pc:sldChg>
      <pc:sldChg chg="addSp delSp modSp">
        <pc:chgData name="Solveig Gjørv Røraas" userId="S::solveror@uio.no::35d9ea0b-a42f-4330-aa16-25db74b1cba2" providerId="AD" clId="Web-{72389CB5-ECC1-461D-AF1B-CFEAFE37514F}" dt="2023-11-03T08:07:45.692" v="38" actId="1076"/>
        <pc:sldMkLst>
          <pc:docMk/>
          <pc:sldMk cId="3422374122" sldId="360"/>
        </pc:sldMkLst>
        <pc:spChg chg="mod">
          <ac:chgData name="Solveig Gjørv Røraas" userId="S::solveror@uio.no::35d9ea0b-a42f-4330-aa16-25db74b1cba2" providerId="AD" clId="Web-{72389CB5-ECC1-461D-AF1B-CFEAFE37514F}" dt="2023-11-03T08:07:45.692" v="38" actId="1076"/>
          <ac:spMkLst>
            <pc:docMk/>
            <pc:sldMk cId="3422374122" sldId="360"/>
            <ac:spMk id="3" creationId="{18ADED70-D3C7-744B-B21D-48A6CD177FCA}"/>
          </ac:spMkLst>
        </pc:spChg>
        <pc:spChg chg="del mod">
          <ac:chgData name="Solveig Gjørv Røraas" userId="S::solveror@uio.no::35d9ea0b-a42f-4330-aa16-25db74b1cba2" providerId="AD" clId="Web-{72389CB5-ECC1-461D-AF1B-CFEAFE37514F}" dt="2023-11-03T08:06:30.050" v="25"/>
          <ac:spMkLst>
            <pc:docMk/>
            <pc:sldMk cId="3422374122" sldId="360"/>
            <ac:spMk id="5" creationId="{2908CEDF-6E10-8A4C-BC6F-2B2960CEB65C}"/>
          </ac:spMkLst>
        </pc:spChg>
        <pc:spChg chg="add del mod ord">
          <ac:chgData name="Solveig Gjørv Røraas" userId="S::solveror@uio.no::35d9ea0b-a42f-4330-aa16-25db74b1cba2" providerId="AD" clId="Web-{72389CB5-ECC1-461D-AF1B-CFEAFE37514F}" dt="2023-11-03T08:06:19.347" v="24"/>
          <ac:spMkLst>
            <pc:docMk/>
            <pc:sldMk cId="3422374122" sldId="360"/>
            <ac:spMk id="7" creationId="{4DCC9DA8-AF38-A50B-62A6-AFA0CD379766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06:34.113" v="26"/>
          <ac:spMkLst>
            <pc:docMk/>
            <pc:sldMk cId="3422374122" sldId="360"/>
            <ac:spMk id="11" creationId="{029022AD-28AD-C8DF-E783-F986D6130A93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06:53.863" v="28"/>
          <ac:spMkLst>
            <pc:docMk/>
            <pc:sldMk cId="3422374122" sldId="360"/>
            <ac:spMk id="14" creationId="{1DFA0C2A-7167-D296-46BD-05164521AFB6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07:40.223" v="36" actId="1076"/>
          <ac:picMkLst>
            <pc:docMk/>
            <pc:sldMk cId="3422374122" sldId="360"/>
            <ac:picMk id="2" creationId="{D679D56D-BED2-0CE3-9375-87520F7FD70E}"/>
          </ac:picMkLst>
        </pc:picChg>
        <pc:picChg chg="mod">
          <ac:chgData name="Solveig Gjørv Røraas" userId="S::solveror@uio.no::35d9ea0b-a42f-4330-aa16-25db74b1cba2" providerId="AD" clId="Web-{72389CB5-ECC1-461D-AF1B-CFEAFE37514F}" dt="2023-11-03T08:07:40.254" v="37" actId="1076"/>
          <ac:picMkLst>
            <pc:docMk/>
            <pc:sldMk cId="3422374122" sldId="360"/>
            <ac:picMk id="6" creationId="{B38B39E1-987E-263A-7762-E0ABC7A1FFD6}"/>
          </ac:picMkLst>
        </pc:picChg>
        <pc:picChg chg="mod">
          <ac:chgData name="Solveig Gjørv Røraas" userId="S::solveror@uio.no::35d9ea0b-a42f-4330-aa16-25db74b1cba2" providerId="AD" clId="Web-{72389CB5-ECC1-461D-AF1B-CFEAFE37514F}" dt="2023-11-03T08:07:40.160" v="35" actId="1076"/>
          <ac:picMkLst>
            <pc:docMk/>
            <pc:sldMk cId="3422374122" sldId="360"/>
            <ac:picMk id="8" creationId="{7A0AF626-5403-FA98-A69F-947EA2377435}"/>
          </ac:picMkLst>
        </pc:picChg>
      </pc:sldChg>
      <pc:sldChg chg="modSp modNotes">
        <pc:chgData name="Solveig Gjørv Røraas" userId="S::solveror@uio.no::35d9ea0b-a42f-4330-aa16-25db74b1cba2" providerId="AD" clId="Web-{72389CB5-ECC1-461D-AF1B-CFEAFE37514F}" dt="2023-11-03T08:45:07.191" v="228"/>
        <pc:sldMkLst>
          <pc:docMk/>
          <pc:sldMk cId="3821222939" sldId="363"/>
        </pc:sldMkLst>
        <pc:spChg chg="mod">
          <ac:chgData name="Solveig Gjørv Røraas" userId="S::solveror@uio.no::35d9ea0b-a42f-4330-aa16-25db74b1cba2" providerId="AD" clId="Web-{72389CB5-ECC1-461D-AF1B-CFEAFE37514F}" dt="2023-11-03T08:08:19.817" v="40" actId="14100"/>
          <ac:spMkLst>
            <pc:docMk/>
            <pc:sldMk cId="3821222939" sldId="363"/>
            <ac:spMk id="2" creationId="{0AE7ADB0-6676-C39F-FAA4-B0FC88CDFA09}"/>
          </ac:spMkLst>
        </pc:spChg>
      </pc:sldChg>
      <pc:sldChg chg="modSp modNotes">
        <pc:chgData name="Solveig Gjørv Røraas" userId="S::solveror@uio.no::35d9ea0b-a42f-4330-aa16-25db74b1cba2" providerId="AD" clId="Web-{72389CB5-ECC1-461D-AF1B-CFEAFE37514F}" dt="2023-11-03T08:46:24.067" v="260"/>
        <pc:sldMkLst>
          <pc:docMk/>
          <pc:sldMk cId="431856732" sldId="364"/>
        </pc:sldMkLst>
        <pc:spChg chg="mod">
          <ac:chgData name="Solveig Gjørv Røraas" userId="S::solveror@uio.no::35d9ea0b-a42f-4330-aa16-25db74b1cba2" providerId="AD" clId="Web-{72389CB5-ECC1-461D-AF1B-CFEAFE37514F}" dt="2023-11-03T08:14:20.369" v="56" actId="1076"/>
          <ac:spMkLst>
            <pc:docMk/>
            <pc:sldMk cId="431856732" sldId="364"/>
            <ac:spMk id="2" creationId="{35818521-73F7-5655-4F44-CA6F663CB47A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14:53.432" v="58" actId="1076"/>
        <pc:sldMkLst>
          <pc:docMk/>
          <pc:sldMk cId="885549587" sldId="365"/>
        </pc:sldMkLst>
        <pc:picChg chg="mod">
          <ac:chgData name="Solveig Gjørv Røraas" userId="S::solveror@uio.no::35d9ea0b-a42f-4330-aa16-25db74b1cba2" providerId="AD" clId="Web-{72389CB5-ECC1-461D-AF1B-CFEAFE37514F}" dt="2023-11-03T08:14:53.432" v="58" actId="1076"/>
          <ac:picMkLst>
            <pc:docMk/>
            <pc:sldMk cId="885549587" sldId="365"/>
            <ac:picMk id="3" creationId="{D9E915F7-2683-F5F7-E643-8D69105526F3}"/>
          </ac:picMkLst>
        </pc:picChg>
      </pc:sldChg>
      <pc:sldChg chg="modNotes">
        <pc:chgData name="Solveig Gjørv Røraas" userId="S::solveror@uio.no::35d9ea0b-a42f-4330-aa16-25db74b1cba2" providerId="AD" clId="Web-{72389CB5-ECC1-461D-AF1B-CFEAFE37514F}" dt="2023-11-03T08:48:34.287" v="296"/>
        <pc:sldMkLst>
          <pc:docMk/>
          <pc:sldMk cId="1702452535" sldId="366"/>
        </pc:sldMkLst>
      </pc:sldChg>
      <pc:sldChg chg="addSp delSp modSp">
        <pc:chgData name="Solveig Gjørv Røraas" userId="S::solveror@uio.no::35d9ea0b-a42f-4330-aa16-25db74b1cba2" providerId="AD" clId="Web-{72389CB5-ECC1-461D-AF1B-CFEAFE37514F}" dt="2023-11-03T08:37:22.434" v="209" actId="14100"/>
        <pc:sldMkLst>
          <pc:docMk/>
          <pc:sldMk cId="1978020433" sldId="368"/>
        </pc:sldMkLst>
        <pc:spChg chg="mod">
          <ac:chgData name="Solveig Gjørv Røraas" userId="S::solveror@uio.no::35d9ea0b-a42f-4330-aa16-25db74b1cba2" providerId="AD" clId="Web-{72389CB5-ECC1-461D-AF1B-CFEAFE37514F}" dt="2023-11-03T08:37:22.434" v="209" actId="14100"/>
          <ac:spMkLst>
            <pc:docMk/>
            <pc:sldMk cId="1978020433" sldId="368"/>
            <ac:spMk id="2" creationId="{8FD3132E-4D47-6CB0-4868-00ACC2CB68D9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31:42.727" v="167" actId="1076"/>
          <ac:spMkLst>
            <pc:docMk/>
            <pc:sldMk cId="1978020433" sldId="368"/>
            <ac:spMk id="3" creationId="{34816410-AC71-B80C-4148-75E761C7E815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7:08.809" v="208"/>
          <ac:spMkLst>
            <pc:docMk/>
            <pc:sldMk cId="1978020433" sldId="368"/>
            <ac:spMk id="8" creationId="{A9FA3D89-91F7-C7EF-3E27-B3D4468B81CE}"/>
          </ac:spMkLst>
        </pc:spChg>
        <pc:picChg chg="mod">
          <ac:chgData name="Solveig Gjørv Røraas" userId="S::solveror@uio.no::35d9ea0b-a42f-4330-aa16-25db74b1cba2" providerId="AD" clId="Web-{72389CB5-ECC1-461D-AF1B-CFEAFE37514F}" dt="2023-11-03T08:37:06.700" v="207" actId="1076"/>
          <ac:picMkLst>
            <pc:docMk/>
            <pc:sldMk cId="1978020433" sldId="368"/>
            <ac:picMk id="6" creationId="{12D0E4A8-E808-D141-3D6C-5DE342413B1D}"/>
          </ac:picMkLst>
        </pc:picChg>
      </pc:sldChg>
      <pc:sldChg chg="addSp delSp modSp">
        <pc:chgData name="Solveig Gjørv Røraas" userId="S::solveror@uio.no::35d9ea0b-a42f-4330-aa16-25db74b1cba2" providerId="AD" clId="Web-{72389CB5-ECC1-461D-AF1B-CFEAFE37514F}" dt="2023-11-03T08:39:04.592" v="218" actId="14100"/>
        <pc:sldMkLst>
          <pc:docMk/>
          <pc:sldMk cId="3429355569" sldId="369"/>
        </pc:sldMkLst>
        <pc:spChg chg="mod">
          <ac:chgData name="Solveig Gjørv Røraas" userId="S::solveror@uio.no::35d9ea0b-a42f-4330-aa16-25db74b1cba2" providerId="AD" clId="Web-{72389CB5-ECC1-461D-AF1B-CFEAFE37514F}" dt="2023-11-03T08:38:02.529" v="212" actId="1076"/>
          <ac:spMkLst>
            <pc:docMk/>
            <pc:sldMk cId="3429355569" sldId="369"/>
            <ac:spMk id="2" creationId="{2D8D4D2C-015B-BC3F-820C-FAF4DECBC5F7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39:04.592" v="218" actId="14100"/>
          <ac:spMkLst>
            <pc:docMk/>
            <pc:sldMk cId="3429355569" sldId="369"/>
            <ac:spMk id="3" creationId="{C65A57B5-3CCD-CCEF-0B0E-F90992C17926}"/>
          </ac:spMkLst>
        </pc:spChg>
        <pc:spChg chg="add del">
          <ac:chgData name="Solveig Gjørv Røraas" userId="S::solveror@uio.no::35d9ea0b-a42f-4330-aa16-25db74b1cba2" providerId="AD" clId="Web-{72389CB5-ECC1-461D-AF1B-CFEAFE37514F}" dt="2023-11-03T08:33:04.400" v="177"/>
          <ac:spMkLst>
            <pc:docMk/>
            <pc:sldMk cId="3429355569" sldId="369"/>
            <ac:spMk id="6" creationId="{791BFEC6-0552-4D72-C409-6F206C730654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8:09.310" v="213"/>
          <ac:spMkLst>
            <pc:docMk/>
            <pc:sldMk cId="3429355569" sldId="369"/>
            <ac:spMk id="9" creationId="{8B74C234-E68C-4C25-8677-9685FA5154F3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10:53.350" v="46" actId="1076"/>
        <pc:sldMkLst>
          <pc:docMk/>
          <pc:sldMk cId="60981536" sldId="370"/>
        </pc:sldMkLst>
        <pc:spChg chg="mod">
          <ac:chgData name="Solveig Gjørv Røraas" userId="S::solveror@uio.no::35d9ea0b-a42f-4330-aa16-25db74b1cba2" providerId="AD" clId="Web-{72389CB5-ECC1-461D-AF1B-CFEAFE37514F}" dt="2023-11-03T08:10:53.350" v="46" actId="1076"/>
          <ac:spMkLst>
            <pc:docMk/>
            <pc:sldMk cId="60981536" sldId="370"/>
            <ac:spMk id="6" creationId="{31E4B2C4-0CC2-C32B-5492-360385944B6A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14:07.978" v="55" actId="20577"/>
        <pc:sldMkLst>
          <pc:docMk/>
          <pc:sldMk cId="3503224032" sldId="372"/>
        </pc:sldMkLst>
        <pc:spChg chg="mod">
          <ac:chgData name="Solveig Gjørv Røraas" userId="S::solveror@uio.no::35d9ea0b-a42f-4330-aa16-25db74b1cba2" providerId="AD" clId="Web-{72389CB5-ECC1-461D-AF1B-CFEAFE37514F}" dt="2023-11-03T08:11:51.070" v="51" actId="14100"/>
          <ac:spMkLst>
            <pc:docMk/>
            <pc:sldMk cId="3503224032" sldId="372"/>
            <ac:spMk id="2" creationId="{572A2765-48A9-DC92-CE23-9EEBF27DF34D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14:07.978" v="55" actId="20577"/>
          <ac:spMkLst>
            <pc:docMk/>
            <pc:sldMk cId="3503224032" sldId="372"/>
            <ac:spMk id="3" creationId="{870BD546-A6DD-E9B1-D5DD-B4A03BF31E05}"/>
          </ac:spMkLst>
        </pc:spChg>
      </pc:sldChg>
      <pc:sldChg chg="modSp">
        <pc:chgData name="Solveig Gjørv Røraas" userId="S::solveror@uio.no::35d9ea0b-a42f-4330-aa16-25db74b1cba2" providerId="AD" clId="Web-{72389CB5-ECC1-461D-AF1B-CFEAFE37514F}" dt="2023-11-03T08:23:24.142" v="141" actId="1076"/>
        <pc:sldMkLst>
          <pc:docMk/>
          <pc:sldMk cId="143749764" sldId="373"/>
        </pc:sldMkLst>
        <pc:spChg chg="mod">
          <ac:chgData name="Solveig Gjørv Røraas" userId="S::solveror@uio.no::35d9ea0b-a42f-4330-aa16-25db74b1cba2" providerId="AD" clId="Web-{72389CB5-ECC1-461D-AF1B-CFEAFE37514F}" dt="2023-11-03T08:23:24.095" v="140" actId="1076"/>
          <ac:spMkLst>
            <pc:docMk/>
            <pc:sldMk cId="143749764" sldId="373"/>
            <ac:spMk id="2" creationId="{7DAFA0FE-61EF-AC85-25D5-7CB2911ACD74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23:24.142" v="141" actId="1076"/>
          <ac:spMkLst>
            <pc:docMk/>
            <pc:sldMk cId="143749764" sldId="373"/>
            <ac:spMk id="3" creationId="{6A05C028-8391-E4FD-84A6-A6565CE4AE1D}"/>
          </ac:spMkLst>
        </pc:spChg>
      </pc:sldChg>
      <pc:sldChg chg="addSp delSp modSp">
        <pc:chgData name="Solveig Gjørv Røraas" userId="S::solveror@uio.no::35d9ea0b-a42f-4330-aa16-25db74b1cba2" providerId="AD" clId="Web-{72389CB5-ECC1-461D-AF1B-CFEAFE37514F}" dt="2023-11-03T08:35:44.870" v="193"/>
        <pc:sldMkLst>
          <pc:docMk/>
          <pc:sldMk cId="1419994765" sldId="374"/>
        </pc:sldMkLst>
        <pc:spChg chg="mod">
          <ac:chgData name="Solveig Gjørv Røraas" userId="S::solveror@uio.no::35d9ea0b-a42f-4330-aa16-25db74b1cba2" providerId="AD" clId="Web-{72389CB5-ECC1-461D-AF1B-CFEAFE37514F}" dt="2023-11-03T08:35:38.620" v="192" actId="1076"/>
          <ac:spMkLst>
            <pc:docMk/>
            <pc:sldMk cId="1419994765" sldId="374"/>
            <ac:spMk id="2" creationId="{D6ABF2A8-3107-D518-7028-B29FE60A9635}"/>
          </ac:spMkLst>
        </pc:spChg>
        <pc:spChg chg="mod">
          <ac:chgData name="Solveig Gjørv Røraas" userId="S::solveror@uio.no::35d9ea0b-a42f-4330-aa16-25db74b1cba2" providerId="AD" clId="Web-{72389CB5-ECC1-461D-AF1B-CFEAFE37514F}" dt="2023-11-03T08:35:11.542" v="187" actId="1076"/>
          <ac:spMkLst>
            <pc:docMk/>
            <pc:sldMk cId="1419994765" sldId="374"/>
            <ac:spMk id="3" creationId="{670D7F06-5ECD-739A-4E72-14B267EE5384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5:14.479" v="188"/>
          <ac:spMkLst>
            <pc:docMk/>
            <pc:sldMk cId="1419994765" sldId="374"/>
            <ac:spMk id="7" creationId="{5CD3D2DD-0F0F-FF1A-A96A-95D31E4192E1}"/>
          </ac:spMkLst>
        </pc:spChg>
        <pc:spChg chg="add del mod">
          <ac:chgData name="Solveig Gjørv Røraas" userId="S::solveror@uio.no::35d9ea0b-a42f-4330-aa16-25db74b1cba2" providerId="AD" clId="Web-{72389CB5-ECC1-461D-AF1B-CFEAFE37514F}" dt="2023-11-03T08:35:44.870" v="193"/>
          <ac:spMkLst>
            <pc:docMk/>
            <pc:sldMk cId="1419994765" sldId="374"/>
            <ac:spMk id="9" creationId="{E7233E5C-3AF3-8222-F9B0-A501FA32430A}"/>
          </ac:spMkLst>
        </pc:spChg>
      </pc:sldChg>
    </pc:docChg>
  </pc:docChgLst>
  <pc:docChgLst>
    <pc:chgData name="Marianne Guriby" userId="c0ed67f2-3a15-4199-bc0d-9f46a80eadaa" providerId="ADAL" clId="{BA29E8AF-C2D9-435A-BB4B-512AFC3E1354}"/>
    <pc:docChg chg="modSld">
      <pc:chgData name="Marianne Guriby" userId="c0ed67f2-3a15-4199-bc0d-9f46a80eadaa" providerId="ADAL" clId="{BA29E8AF-C2D9-435A-BB4B-512AFC3E1354}" dt="2023-12-06T21:20:29.941" v="4" actId="20577"/>
      <pc:docMkLst>
        <pc:docMk/>
      </pc:docMkLst>
      <pc:sldChg chg="modSp mod">
        <pc:chgData name="Marianne Guriby" userId="c0ed67f2-3a15-4199-bc0d-9f46a80eadaa" providerId="ADAL" clId="{BA29E8AF-C2D9-435A-BB4B-512AFC3E1354}" dt="2023-12-06T21:20:29.941" v="4" actId="20577"/>
        <pc:sldMkLst>
          <pc:docMk/>
          <pc:sldMk cId="1704015364" sldId="346"/>
        </pc:sldMkLst>
        <pc:spChg chg="mod">
          <ac:chgData name="Marianne Guriby" userId="c0ed67f2-3a15-4199-bc0d-9f46a80eadaa" providerId="ADAL" clId="{BA29E8AF-C2D9-435A-BB4B-512AFC3E1354}" dt="2023-12-06T21:20:29.941" v="4" actId="20577"/>
          <ac:spMkLst>
            <pc:docMk/>
            <pc:sldMk cId="1704015364" sldId="346"/>
            <ac:spMk id="3" creationId="{43156B03-6D45-9295-7B66-396671AB7D72}"/>
          </ac:spMkLst>
        </pc:spChg>
      </pc:sldChg>
    </pc:docChg>
  </pc:docChgLst>
  <pc:docChgLst>
    <pc:chgData name="Solveig Gjørv Røraas" userId="S::solveror@uio.no::35d9ea0b-a42f-4330-aa16-25db74b1cba2" providerId="AD" clId="Web-{CFB8696E-7CEA-4A36-B5FA-82AEFC902CE5}"/>
    <pc:docChg chg="modSld">
      <pc:chgData name="Solveig Gjørv Røraas" userId="S::solveror@uio.no::35d9ea0b-a42f-4330-aa16-25db74b1cba2" providerId="AD" clId="Web-{CFB8696E-7CEA-4A36-B5FA-82AEFC902CE5}" dt="2023-12-13T08:18:07.150" v="4"/>
      <pc:docMkLst>
        <pc:docMk/>
      </pc:docMkLst>
      <pc:sldChg chg="modNotes">
        <pc:chgData name="Solveig Gjørv Røraas" userId="S::solveror@uio.no::35d9ea0b-a42f-4330-aa16-25db74b1cba2" providerId="AD" clId="Web-{CFB8696E-7CEA-4A36-B5FA-82AEFC902CE5}" dt="2023-12-13T08:18:07.150" v="4"/>
        <pc:sldMkLst>
          <pc:docMk/>
          <pc:sldMk cId="3615622946" sldId="312"/>
        </pc:sldMkLst>
      </pc:sldChg>
    </pc:docChg>
  </pc:docChgLst>
  <pc:docChgLst>
    <pc:chgData name="Solveig Gjørv Røraas" userId="S::solveror@uio.no::35d9ea0b-a42f-4330-aa16-25db74b1cba2" providerId="AD" clId="Web-{3A6EE23D-D6EC-4FC6-811C-181DEC13C72D}"/>
    <pc:docChg chg="modSld">
      <pc:chgData name="Solveig Gjørv Røraas" userId="S::solveror@uio.no::35d9ea0b-a42f-4330-aa16-25db74b1cba2" providerId="AD" clId="Web-{3A6EE23D-D6EC-4FC6-811C-181DEC13C72D}" dt="2023-11-02T14:41:16.731" v="218" actId="1076"/>
      <pc:docMkLst>
        <pc:docMk/>
      </pc:docMkLst>
      <pc:sldChg chg="delSp modSp">
        <pc:chgData name="Solveig Gjørv Røraas" userId="S::solveror@uio.no::35d9ea0b-a42f-4330-aa16-25db74b1cba2" providerId="AD" clId="Web-{3A6EE23D-D6EC-4FC6-811C-181DEC13C72D}" dt="2023-11-02T13:46:27.117" v="1"/>
        <pc:sldMkLst>
          <pc:docMk/>
          <pc:sldMk cId="3615622946" sldId="312"/>
        </pc:sldMkLst>
        <pc:spChg chg="del">
          <ac:chgData name="Solveig Gjørv Røraas" userId="S::solveror@uio.no::35d9ea0b-a42f-4330-aa16-25db74b1cba2" providerId="AD" clId="Web-{3A6EE23D-D6EC-4FC6-811C-181DEC13C72D}" dt="2023-11-02T13:46:27.117" v="1"/>
          <ac:spMkLst>
            <pc:docMk/>
            <pc:sldMk cId="3615622946" sldId="312"/>
            <ac:spMk id="2" creationId="{073FB2B8-3216-A218-3B78-E5E89445C6EF}"/>
          </ac:spMkLst>
        </pc:spChg>
        <pc:picChg chg="ord">
          <ac:chgData name="Solveig Gjørv Røraas" userId="S::solveror@uio.no::35d9ea0b-a42f-4330-aa16-25db74b1cba2" providerId="AD" clId="Web-{3A6EE23D-D6EC-4FC6-811C-181DEC13C72D}" dt="2023-11-02T13:46:20.710" v="0"/>
          <ac:picMkLst>
            <pc:docMk/>
            <pc:sldMk cId="3615622946" sldId="312"/>
            <ac:picMk id="15" creationId="{9A327636-8812-89ED-C727-06D1FA5AA70C}"/>
          </ac:picMkLst>
        </pc:picChg>
      </pc:sldChg>
      <pc:sldChg chg="modSp">
        <pc:chgData name="Solveig Gjørv Røraas" userId="S::solveror@uio.no::35d9ea0b-a42f-4330-aa16-25db74b1cba2" providerId="AD" clId="Web-{3A6EE23D-D6EC-4FC6-811C-181DEC13C72D}" dt="2023-11-02T14:21:46.296" v="158" actId="20577"/>
        <pc:sldMkLst>
          <pc:docMk/>
          <pc:sldMk cId="949152530" sldId="314"/>
        </pc:sldMkLst>
        <pc:spChg chg="mod">
          <ac:chgData name="Solveig Gjørv Røraas" userId="S::solveror@uio.no::35d9ea0b-a42f-4330-aa16-25db74b1cba2" providerId="AD" clId="Web-{3A6EE23D-D6EC-4FC6-811C-181DEC13C72D}" dt="2023-11-02T14:21:46.296" v="158" actId="20577"/>
          <ac:spMkLst>
            <pc:docMk/>
            <pc:sldMk cId="949152530" sldId="314"/>
            <ac:spMk id="8" creationId="{B6A8085C-0F5B-A8B4-2367-2504F681D574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21:22.609" v="154" actId="14100"/>
        <pc:sldMkLst>
          <pc:docMk/>
          <pc:sldMk cId="3963676996" sldId="316"/>
        </pc:sldMkLst>
        <pc:spChg chg="mod">
          <ac:chgData name="Solveig Gjørv Røraas" userId="S::solveror@uio.no::35d9ea0b-a42f-4330-aa16-25db74b1cba2" providerId="AD" clId="Web-{3A6EE23D-D6EC-4FC6-811C-181DEC13C72D}" dt="2023-11-02T14:21:22.609" v="154" actId="14100"/>
          <ac:spMkLst>
            <pc:docMk/>
            <pc:sldMk cId="3963676996" sldId="316"/>
            <ac:spMk id="6" creationId="{4E0E676F-5AB9-800B-D9C1-F39A003EF59C}"/>
          </ac:spMkLst>
        </pc:spChg>
      </pc:sldChg>
      <pc:sldChg chg="addSp modSp">
        <pc:chgData name="Solveig Gjørv Røraas" userId="S::solveror@uio.no::35d9ea0b-a42f-4330-aa16-25db74b1cba2" providerId="AD" clId="Web-{3A6EE23D-D6EC-4FC6-811C-181DEC13C72D}" dt="2023-11-02T14:40:46.590" v="217" actId="1076"/>
        <pc:sldMkLst>
          <pc:docMk/>
          <pc:sldMk cId="3753050304" sldId="323"/>
        </pc:sldMkLst>
        <pc:spChg chg="mod">
          <ac:chgData name="Solveig Gjørv Røraas" userId="S::solveror@uio.no::35d9ea0b-a42f-4330-aa16-25db74b1cba2" providerId="AD" clId="Web-{3A6EE23D-D6EC-4FC6-811C-181DEC13C72D}" dt="2023-11-02T14:40:36.403" v="216" actId="14100"/>
          <ac:spMkLst>
            <pc:docMk/>
            <pc:sldMk cId="3753050304" sldId="323"/>
            <ac:spMk id="3" creationId="{B49DF5EE-8CB0-9356-4016-1F5FA34C342D}"/>
          </ac:spMkLst>
        </pc:spChg>
        <pc:spChg chg="add mod">
          <ac:chgData name="Solveig Gjørv Røraas" userId="S::solveror@uio.no::35d9ea0b-a42f-4330-aa16-25db74b1cba2" providerId="AD" clId="Web-{3A6EE23D-D6EC-4FC6-811C-181DEC13C72D}" dt="2023-11-02T14:40:46.590" v="217" actId="1076"/>
          <ac:spMkLst>
            <pc:docMk/>
            <pc:sldMk cId="3753050304" sldId="323"/>
            <ac:spMk id="6" creationId="{3D208AB1-4AF5-8789-109D-901362EF621A}"/>
          </ac:spMkLst>
        </pc:spChg>
      </pc:sldChg>
      <pc:sldChg chg="addSp delSp modSp">
        <pc:chgData name="Solveig Gjørv Røraas" userId="S::solveror@uio.no::35d9ea0b-a42f-4330-aa16-25db74b1cba2" providerId="AD" clId="Web-{3A6EE23D-D6EC-4FC6-811C-181DEC13C72D}" dt="2023-11-02T14:36:28.994" v="189" actId="20577"/>
        <pc:sldMkLst>
          <pc:docMk/>
          <pc:sldMk cId="2173489914" sldId="324"/>
        </pc:sldMkLst>
        <pc:spChg chg="mod">
          <ac:chgData name="Solveig Gjørv Røraas" userId="S::solveror@uio.no::35d9ea0b-a42f-4330-aa16-25db74b1cba2" providerId="AD" clId="Web-{3A6EE23D-D6EC-4FC6-811C-181DEC13C72D}" dt="2023-11-02T14:36:28.994" v="189" actId="20577"/>
          <ac:spMkLst>
            <pc:docMk/>
            <pc:sldMk cId="2173489914" sldId="324"/>
            <ac:spMk id="2" creationId="{241D0468-42A5-1A4E-8084-160411070D2C}"/>
          </ac:spMkLst>
        </pc:spChg>
        <pc:spChg chg="add mod">
          <ac:chgData name="Solveig Gjørv Røraas" userId="S::solveror@uio.no::35d9ea0b-a42f-4330-aa16-25db74b1cba2" providerId="AD" clId="Web-{3A6EE23D-D6EC-4FC6-811C-181DEC13C72D}" dt="2023-11-02T14:23:14.907" v="177" actId="1076"/>
          <ac:spMkLst>
            <pc:docMk/>
            <pc:sldMk cId="2173489914" sldId="324"/>
            <ac:spMk id="8" creationId="{7BF83568-8A72-B10C-0335-15FC2EE5F55E}"/>
          </ac:spMkLst>
        </pc:spChg>
        <pc:spChg chg="del mod">
          <ac:chgData name="Solveig Gjørv Røraas" userId="S::solveror@uio.no::35d9ea0b-a42f-4330-aa16-25db74b1cba2" providerId="AD" clId="Web-{3A6EE23D-D6EC-4FC6-811C-181DEC13C72D}" dt="2023-11-02T14:22:58.453" v="175"/>
          <ac:spMkLst>
            <pc:docMk/>
            <pc:sldMk cId="2173489914" sldId="324"/>
            <ac:spMk id="9" creationId="{E0A45E7C-A592-581A-7AD6-3E68CC1E486B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6:25.525" v="188" actId="20577"/>
        <pc:sldMkLst>
          <pc:docMk/>
          <pc:sldMk cId="3745891862" sldId="325"/>
        </pc:sldMkLst>
        <pc:spChg chg="mod">
          <ac:chgData name="Solveig Gjørv Røraas" userId="S::solveror@uio.no::35d9ea0b-a42f-4330-aa16-25db74b1cba2" providerId="AD" clId="Web-{3A6EE23D-D6EC-4FC6-811C-181DEC13C72D}" dt="2023-11-02T14:36:25.525" v="188" actId="20577"/>
          <ac:spMkLst>
            <pc:docMk/>
            <pc:sldMk cId="3745891862" sldId="325"/>
            <ac:spMk id="2" creationId="{241D0468-42A5-1A4E-8084-160411070D2C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6:20.509" v="187" actId="20577"/>
        <pc:sldMkLst>
          <pc:docMk/>
          <pc:sldMk cId="1367792189" sldId="326"/>
        </pc:sldMkLst>
        <pc:spChg chg="mod">
          <ac:chgData name="Solveig Gjørv Røraas" userId="S::solveror@uio.no::35d9ea0b-a42f-4330-aa16-25db74b1cba2" providerId="AD" clId="Web-{3A6EE23D-D6EC-4FC6-811C-181DEC13C72D}" dt="2023-11-02T14:36:20.509" v="187" actId="20577"/>
          <ac:spMkLst>
            <pc:docMk/>
            <pc:sldMk cId="1367792189" sldId="326"/>
            <ac:spMk id="2" creationId="{241D0468-42A5-1A4E-8084-160411070D2C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6:14.493" v="186" actId="20577"/>
        <pc:sldMkLst>
          <pc:docMk/>
          <pc:sldMk cId="2976797376" sldId="327"/>
        </pc:sldMkLst>
        <pc:spChg chg="mod">
          <ac:chgData name="Solveig Gjørv Røraas" userId="S::solveror@uio.no::35d9ea0b-a42f-4330-aa16-25db74b1cba2" providerId="AD" clId="Web-{3A6EE23D-D6EC-4FC6-811C-181DEC13C72D}" dt="2023-11-02T14:36:14.493" v="186" actId="20577"/>
          <ac:spMkLst>
            <pc:docMk/>
            <pc:sldMk cId="2976797376" sldId="327"/>
            <ac:spMk id="2" creationId="{241D0468-42A5-1A4E-8084-160411070D2C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6:08.322" v="185" actId="20577"/>
        <pc:sldMkLst>
          <pc:docMk/>
          <pc:sldMk cId="4199335771" sldId="328"/>
        </pc:sldMkLst>
        <pc:spChg chg="mod">
          <ac:chgData name="Solveig Gjørv Røraas" userId="S::solveror@uio.no::35d9ea0b-a42f-4330-aa16-25db74b1cba2" providerId="AD" clId="Web-{3A6EE23D-D6EC-4FC6-811C-181DEC13C72D}" dt="2023-11-02T14:36:08.322" v="185" actId="20577"/>
          <ac:spMkLst>
            <pc:docMk/>
            <pc:sldMk cId="4199335771" sldId="328"/>
            <ac:spMk id="2" creationId="{241D0468-42A5-1A4E-8084-160411070D2C}"/>
          </ac:spMkLst>
        </pc:spChg>
        <pc:spChg chg="mod">
          <ac:chgData name="Solveig Gjørv Røraas" userId="S::solveror@uio.no::35d9ea0b-a42f-4330-aa16-25db74b1cba2" providerId="AD" clId="Web-{3A6EE23D-D6EC-4FC6-811C-181DEC13C72D}" dt="2023-11-02T14:22:04.812" v="163" actId="20577"/>
          <ac:spMkLst>
            <pc:docMk/>
            <pc:sldMk cId="4199335771" sldId="328"/>
            <ac:spMk id="6" creationId="{553DF3C0-7827-9414-FAB2-BEA1FBFDB311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5:59.025" v="184" actId="20577"/>
        <pc:sldMkLst>
          <pc:docMk/>
          <pc:sldMk cId="8700546" sldId="329"/>
        </pc:sldMkLst>
        <pc:spChg chg="mod">
          <ac:chgData name="Solveig Gjørv Røraas" userId="S::solveror@uio.no::35d9ea0b-a42f-4330-aa16-25db74b1cba2" providerId="AD" clId="Web-{3A6EE23D-D6EC-4FC6-811C-181DEC13C72D}" dt="2023-11-02T14:35:59.025" v="184" actId="20577"/>
          <ac:spMkLst>
            <pc:docMk/>
            <pc:sldMk cId="8700546" sldId="329"/>
            <ac:spMk id="2" creationId="{241D0468-42A5-1A4E-8084-160411070D2C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41:16.731" v="218" actId="1076"/>
        <pc:sldMkLst>
          <pc:docMk/>
          <pc:sldMk cId="61402679" sldId="335"/>
        </pc:sldMkLst>
        <pc:spChg chg="mod">
          <ac:chgData name="Solveig Gjørv Røraas" userId="S::solveror@uio.no::35d9ea0b-a42f-4330-aa16-25db74b1cba2" providerId="AD" clId="Web-{3A6EE23D-D6EC-4FC6-811C-181DEC13C72D}" dt="2023-11-02T14:41:16.731" v="218" actId="1076"/>
          <ac:spMkLst>
            <pc:docMk/>
            <pc:sldMk cId="61402679" sldId="335"/>
            <ac:spMk id="2" creationId="{0AB57085-E607-9526-8EFD-840B93540E73}"/>
          </ac:spMkLst>
        </pc:spChg>
      </pc:sldChg>
      <pc:sldChg chg="modSp">
        <pc:chgData name="Solveig Gjørv Røraas" userId="S::solveror@uio.no::35d9ea0b-a42f-4330-aa16-25db74b1cba2" providerId="AD" clId="Web-{3A6EE23D-D6EC-4FC6-811C-181DEC13C72D}" dt="2023-11-02T14:31:44.756" v="181" actId="14100"/>
        <pc:sldMkLst>
          <pc:docMk/>
          <pc:sldMk cId="2274264073" sldId="337"/>
        </pc:sldMkLst>
        <pc:spChg chg="mod">
          <ac:chgData name="Solveig Gjørv Røraas" userId="S::solveror@uio.no::35d9ea0b-a42f-4330-aa16-25db74b1cba2" providerId="AD" clId="Web-{3A6EE23D-D6EC-4FC6-811C-181DEC13C72D}" dt="2023-11-02T14:31:44.756" v="181" actId="14100"/>
          <ac:spMkLst>
            <pc:docMk/>
            <pc:sldMk cId="2274264073" sldId="337"/>
            <ac:spMk id="2" creationId="{2EEB2DBF-261B-D58C-271D-E9B2591EE50E}"/>
          </ac:spMkLst>
        </pc:spChg>
      </pc:sldChg>
      <pc:sldChg chg="modSp modCm">
        <pc:chgData name="Solveig Gjørv Røraas" userId="S::solveror@uio.no::35d9ea0b-a42f-4330-aa16-25db74b1cba2" providerId="AD" clId="Web-{3A6EE23D-D6EC-4FC6-811C-181DEC13C72D}" dt="2023-11-02T14:32:02.084" v="183" actId="20577"/>
        <pc:sldMkLst>
          <pc:docMk/>
          <pc:sldMk cId="719431594" sldId="338"/>
        </pc:sldMkLst>
        <pc:spChg chg="mod">
          <ac:chgData name="Solveig Gjørv Røraas" userId="S::solveror@uio.no::35d9ea0b-a42f-4330-aa16-25db74b1cba2" providerId="AD" clId="Web-{3A6EE23D-D6EC-4FC6-811C-181DEC13C72D}" dt="2023-11-02T14:32:02.084" v="183" actId="20577"/>
          <ac:spMkLst>
            <pc:docMk/>
            <pc:sldMk cId="719431594" sldId="338"/>
            <ac:spMk id="2" creationId="{C538D758-5FC6-18FE-5137-E3FA371650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olveig Gjørv Røraas" userId="S::solveror@uio.no::35d9ea0b-a42f-4330-aa16-25db74b1cba2" providerId="AD" clId="Web-{3A6EE23D-D6EC-4FC6-811C-181DEC13C72D}" dt="2023-11-02T13:50:16.041" v="3"/>
              <pc2:cmMkLst xmlns:pc2="http://schemas.microsoft.com/office/powerpoint/2019/9/main/command">
                <pc:docMk/>
                <pc:sldMk cId="719431594" sldId="338"/>
                <pc2:cmMk id="{0375125A-9CB8-4A2C-B9A4-0F2950542017}"/>
              </pc2:cmMkLst>
              <pc226:cmRplyChg chg="add">
                <pc226:chgData name="Solveig Gjørv Røraas" userId="S::solveror@uio.no::35d9ea0b-a42f-4330-aa16-25db74b1cba2" providerId="AD" clId="Web-{3A6EE23D-D6EC-4FC6-811C-181DEC13C72D}" dt="2023-11-02T13:50:16.041" v="3"/>
                <pc2:cmRplyMkLst xmlns:pc2="http://schemas.microsoft.com/office/powerpoint/2019/9/main/command">
                  <pc:docMk/>
                  <pc:sldMk cId="719431594" sldId="338"/>
                  <pc2:cmMk id="{0375125A-9CB8-4A2C-B9A4-0F2950542017}"/>
                  <pc2:cmRplyMk id="{A814588E-29DB-4F4B-A121-7AE5BE7A80A7}"/>
                </pc2:cmRplyMkLst>
              </pc226:cmRplyChg>
            </pc226:cmChg>
          </p:ext>
        </pc:extLst>
      </pc:sldChg>
      <pc:sldChg chg="modCm">
        <pc:chgData name="Solveig Gjørv Røraas" userId="S::solveror@uio.no::35d9ea0b-a42f-4330-aa16-25db74b1cba2" providerId="AD" clId="Web-{3A6EE23D-D6EC-4FC6-811C-181DEC13C72D}" dt="2023-11-02T13:47:48.586" v="2"/>
        <pc:sldMkLst>
          <pc:docMk/>
          <pc:sldMk cId="3491500986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3A6EE23D-D6EC-4FC6-811C-181DEC13C72D}" dt="2023-11-02T13:47:48.586" v="2"/>
              <pc2:cmMkLst xmlns:pc2="http://schemas.microsoft.com/office/powerpoint/2019/9/main/command">
                <pc:docMk/>
                <pc:sldMk cId="3491500986" sldId="357"/>
                <pc2:cmMk id="{022DAD9E-A32A-40A3-AB3F-A117B8F178CE}"/>
              </pc2:cmMkLst>
            </pc226:cmChg>
          </p:ext>
        </pc:extLst>
      </pc:sldChg>
      <pc:sldChg chg="addSp delSp modSp modCm">
        <pc:chgData name="Solveig Gjørv Røraas" userId="S::solveror@uio.no::35d9ea0b-a42f-4330-aa16-25db74b1cba2" providerId="AD" clId="Web-{3A6EE23D-D6EC-4FC6-811C-181DEC13C72D}" dt="2023-11-02T14:18:35.419" v="147" actId="14100"/>
        <pc:sldMkLst>
          <pc:docMk/>
          <pc:sldMk cId="431856732" sldId="364"/>
        </pc:sldMkLst>
        <pc:spChg chg="mod">
          <ac:chgData name="Solveig Gjørv Røraas" userId="S::solveror@uio.no::35d9ea0b-a42f-4330-aa16-25db74b1cba2" providerId="AD" clId="Web-{3A6EE23D-D6EC-4FC6-811C-181DEC13C72D}" dt="2023-11-02T14:16:12.840" v="132" actId="14100"/>
          <ac:spMkLst>
            <pc:docMk/>
            <pc:sldMk cId="431856732" sldId="364"/>
            <ac:spMk id="2" creationId="{35818521-73F7-5655-4F44-CA6F663CB47A}"/>
          </ac:spMkLst>
        </pc:spChg>
        <pc:picChg chg="del">
          <ac:chgData name="Solveig Gjørv Røraas" userId="S::solveror@uio.no::35d9ea0b-a42f-4330-aa16-25db74b1cba2" providerId="AD" clId="Web-{3A6EE23D-D6EC-4FC6-811C-181DEC13C72D}" dt="2023-11-02T14:04:16.113" v="17"/>
          <ac:picMkLst>
            <pc:docMk/>
            <pc:sldMk cId="431856732" sldId="364"/>
            <ac:picMk id="5" creationId="{7EB58D74-D5F0-2203-D7F3-844B06362BB4}"/>
          </ac:picMkLst>
        </pc:picChg>
        <pc:picChg chg="add mod">
          <ac:chgData name="Solveig Gjørv Røraas" userId="S::solveror@uio.no::35d9ea0b-a42f-4330-aa16-25db74b1cba2" providerId="AD" clId="Web-{3A6EE23D-D6EC-4FC6-811C-181DEC13C72D}" dt="2023-11-02T14:18:21.716" v="143" actId="1076"/>
          <ac:picMkLst>
            <pc:docMk/>
            <pc:sldMk cId="431856732" sldId="364"/>
            <ac:picMk id="6" creationId="{1E467EA5-64C8-BE72-EADF-D6CC98DCBF99}"/>
          </ac:picMkLst>
        </pc:picChg>
        <pc:picChg chg="del">
          <ac:chgData name="Solveig Gjørv Røraas" userId="S::solveror@uio.no::35d9ea0b-a42f-4330-aa16-25db74b1cba2" providerId="AD" clId="Web-{3A6EE23D-D6EC-4FC6-811C-181DEC13C72D}" dt="2023-11-02T14:05:51.348" v="25"/>
          <ac:picMkLst>
            <pc:docMk/>
            <pc:sldMk cId="431856732" sldId="364"/>
            <ac:picMk id="7" creationId="{42C797EE-395C-DA60-BEB4-9D6B6F6D73F1}"/>
          </ac:picMkLst>
        </pc:picChg>
        <pc:picChg chg="mod">
          <ac:chgData name="Solveig Gjørv Røraas" userId="S::solveror@uio.no::35d9ea0b-a42f-4330-aa16-25db74b1cba2" providerId="AD" clId="Web-{3A6EE23D-D6EC-4FC6-811C-181DEC13C72D}" dt="2023-11-02T14:18:21.732" v="145" actId="1076"/>
          <ac:picMkLst>
            <pc:docMk/>
            <pc:sldMk cId="431856732" sldId="364"/>
            <ac:picMk id="8" creationId="{3495AEB2-F188-3908-E76D-A34DD43EFA24}"/>
          </ac:picMkLst>
        </pc:picChg>
        <pc:picChg chg="del">
          <ac:chgData name="Solveig Gjørv Røraas" userId="S::solveror@uio.no::35d9ea0b-a42f-4330-aa16-25db74b1cba2" providerId="AD" clId="Web-{3A6EE23D-D6EC-4FC6-811C-181DEC13C72D}" dt="2023-11-02T14:04:50.410" v="21"/>
          <ac:picMkLst>
            <pc:docMk/>
            <pc:sldMk cId="431856732" sldId="364"/>
            <ac:picMk id="9" creationId="{E6B83B8A-8ED4-4234-7EF1-BBFE57789929}"/>
          </ac:picMkLst>
        </pc:picChg>
        <pc:picChg chg="add mod modCrop">
          <ac:chgData name="Solveig Gjørv Røraas" userId="S::solveror@uio.no::35d9ea0b-a42f-4330-aa16-25db74b1cba2" providerId="AD" clId="Web-{3A6EE23D-D6EC-4FC6-811C-181DEC13C72D}" dt="2023-11-02T14:18:35.419" v="147" actId="14100"/>
          <ac:picMkLst>
            <pc:docMk/>
            <pc:sldMk cId="431856732" sldId="364"/>
            <ac:picMk id="10" creationId="{C1D7BC2C-AA6A-B263-FE90-ACDAAF1F23BF}"/>
          </ac:picMkLst>
        </pc:picChg>
        <pc:picChg chg="add mod">
          <ac:chgData name="Solveig Gjørv Røraas" userId="S::solveror@uio.no::35d9ea0b-a42f-4330-aa16-25db74b1cba2" providerId="AD" clId="Web-{3A6EE23D-D6EC-4FC6-811C-181DEC13C72D}" dt="2023-11-02T14:18:07.169" v="139" actId="1076"/>
          <ac:picMkLst>
            <pc:docMk/>
            <pc:sldMk cId="431856732" sldId="364"/>
            <ac:picMk id="12" creationId="{66E37390-C06D-91D7-879B-4B0507532F57}"/>
          </ac:picMkLst>
        </pc:picChg>
        <pc:picChg chg="add mod">
          <ac:chgData name="Solveig Gjørv Røraas" userId="S::solveror@uio.no::35d9ea0b-a42f-4330-aa16-25db74b1cba2" providerId="AD" clId="Web-{3A6EE23D-D6EC-4FC6-811C-181DEC13C72D}" dt="2023-11-02T14:18:21.716" v="144" actId="1076"/>
          <ac:picMkLst>
            <pc:docMk/>
            <pc:sldMk cId="431856732" sldId="364"/>
            <ac:picMk id="13" creationId="{A691DBD9-D544-700A-1BAD-1EE604A6DF17}"/>
          </ac:picMkLst>
        </pc:picChg>
        <pc:picChg chg="add mod">
          <ac:chgData name="Solveig Gjørv Røraas" userId="S::solveror@uio.no::35d9ea0b-a42f-4330-aa16-25db74b1cba2" providerId="AD" clId="Web-{3A6EE23D-D6EC-4FC6-811C-181DEC13C72D}" dt="2023-11-02T14:14:28.776" v="123" actId="1076"/>
          <ac:picMkLst>
            <pc:docMk/>
            <pc:sldMk cId="431856732" sldId="364"/>
            <ac:picMk id="14" creationId="{AF675128-01CF-F09C-61BF-CF2C9E88251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3A6EE23D-D6EC-4FC6-811C-181DEC13C72D}" dt="2023-11-02T14:07:35.553" v="53"/>
              <pc2:cmMkLst xmlns:pc2="http://schemas.microsoft.com/office/powerpoint/2019/9/main/command">
                <pc:docMk/>
                <pc:sldMk cId="431856732" sldId="364"/>
                <pc2:cmMk id="{755F5FF2-A729-432D-BB90-4AE4BB072F9C}"/>
              </pc2:cmMkLst>
            </pc226:cmChg>
          </p:ext>
        </pc:extLst>
      </pc:sldChg>
      <pc:sldChg chg="modSp modCm">
        <pc:chgData name="Solveig Gjørv Røraas" userId="S::solveror@uio.no::35d9ea0b-a42f-4330-aa16-25db74b1cba2" providerId="AD" clId="Web-{3A6EE23D-D6EC-4FC6-811C-181DEC13C72D}" dt="2023-11-02T13:58:25.265" v="8"/>
        <pc:sldMkLst>
          <pc:docMk/>
          <pc:sldMk cId="143749764" sldId="373"/>
        </pc:sldMkLst>
        <pc:spChg chg="mod">
          <ac:chgData name="Solveig Gjørv Røraas" userId="S::solveror@uio.no::35d9ea0b-a42f-4330-aa16-25db74b1cba2" providerId="AD" clId="Web-{3A6EE23D-D6EC-4FC6-811C-181DEC13C72D}" dt="2023-11-02T13:58:22.875" v="7" actId="20577"/>
          <ac:spMkLst>
            <pc:docMk/>
            <pc:sldMk cId="143749764" sldId="373"/>
            <ac:spMk id="3" creationId="{6A05C028-8391-E4FD-84A6-A6565CE4AE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3A6EE23D-D6EC-4FC6-811C-181DEC13C72D}" dt="2023-11-02T13:58:25.265" v="8"/>
              <pc2:cmMkLst xmlns:pc2="http://schemas.microsoft.com/office/powerpoint/2019/9/main/command">
                <pc:docMk/>
                <pc:sldMk cId="143749764" sldId="373"/>
                <pc2:cmMk id="{6E949391-8907-4962-97FC-5472ADAE50BF}"/>
              </pc2:cmMkLst>
            </pc226:cmChg>
          </p:ext>
        </pc:extLst>
      </pc:sldChg>
      <pc:sldChg chg="modSp modCm">
        <pc:chgData name="Solveig Gjørv Røraas" userId="S::solveror@uio.no::35d9ea0b-a42f-4330-aa16-25db74b1cba2" providerId="AD" clId="Web-{3A6EE23D-D6EC-4FC6-811C-181DEC13C72D}" dt="2023-11-02T14:01:00.908" v="14" actId="20577"/>
        <pc:sldMkLst>
          <pc:docMk/>
          <pc:sldMk cId="1419994765" sldId="374"/>
        </pc:sldMkLst>
        <pc:spChg chg="mod">
          <ac:chgData name="Solveig Gjørv Røraas" userId="S::solveror@uio.no::35d9ea0b-a42f-4330-aa16-25db74b1cba2" providerId="AD" clId="Web-{3A6EE23D-D6EC-4FC6-811C-181DEC13C72D}" dt="2023-11-02T14:01:00.908" v="14" actId="20577"/>
          <ac:spMkLst>
            <pc:docMk/>
            <pc:sldMk cId="1419994765" sldId="374"/>
            <ac:spMk id="3" creationId="{670D7F06-5ECD-739A-4E72-14B267EE53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3A6EE23D-D6EC-4FC6-811C-181DEC13C72D}" dt="2023-11-02T14:00:59.158" v="13"/>
              <pc2:cmMkLst xmlns:pc2="http://schemas.microsoft.com/office/powerpoint/2019/9/main/command">
                <pc:docMk/>
                <pc:sldMk cId="1419994765" sldId="374"/>
                <pc2:cmMk id="{E7C12CDA-7F4B-41D0-B297-024B23AA6B24}"/>
              </pc2:cmMkLst>
            </pc226:cmChg>
          </p:ext>
        </pc:extLst>
      </pc:sldChg>
    </pc:docChg>
  </pc:docChgLst>
  <pc:docChgLst>
    <pc:chgData name="Ilenia Valerio" userId="S::ileniav@uio.no::219da9b0-beee-4111-9a9f-d8ece46dc970" providerId="AD" clId="Web-{F331FE13-7BE2-435D-AE70-DDD067D9728E}"/>
    <pc:docChg chg="modSld">
      <pc:chgData name="Ilenia Valerio" userId="S::ileniav@uio.no::219da9b0-beee-4111-9a9f-d8ece46dc970" providerId="AD" clId="Web-{F331FE13-7BE2-435D-AE70-DDD067D9728E}" dt="2023-08-31T13:41:46.444" v="3" actId="1076"/>
      <pc:docMkLst>
        <pc:docMk/>
      </pc:docMkLst>
      <pc:sldChg chg="modCm">
        <pc:chgData name="Ilenia Valerio" userId="S::ileniav@uio.no::219da9b0-beee-4111-9a9f-d8ece46dc970" providerId="AD" clId="Web-{F331FE13-7BE2-435D-AE70-DDD067D9728E}" dt="2023-08-31T13:39:54.939" v="0"/>
        <pc:sldMkLst>
          <pc:docMk/>
          <pc:sldMk cId="3422374122" sldId="3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lenia Valerio" userId="S::ileniav@uio.no::219da9b0-beee-4111-9a9f-d8ece46dc970" providerId="AD" clId="Web-{F331FE13-7BE2-435D-AE70-DDD067D9728E}" dt="2023-08-31T13:39:54.939" v="0"/>
              <pc2:cmMkLst xmlns:pc2="http://schemas.microsoft.com/office/powerpoint/2019/9/main/command">
                <pc:docMk/>
                <pc:sldMk cId="3422374122" sldId="360"/>
                <pc2:cmMk id="{CEBAF31A-9F64-46E7-8019-9A754332D25B}"/>
              </pc2:cmMkLst>
              <pc226:cmRplyChg chg="add">
                <pc226:chgData name="Ilenia Valerio" userId="S::ileniav@uio.no::219da9b0-beee-4111-9a9f-d8ece46dc970" providerId="AD" clId="Web-{F331FE13-7BE2-435D-AE70-DDD067D9728E}" dt="2023-08-31T13:39:54.939" v="0"/>
                <pc2:cmRplyMkLst xmlns:pc2="http://schemas.microsoft.com/office/powerpoint/2019/9/main/command">
                  <pc:docMk/>
                  <pc:sldMk cId="3422374122" sldId="360"/>
                  <pc2:cmMk id="{CEBAF31A-9F64-46E7-8019-9A754332D25B}"/>
                  <pc2:cmRplyMk id="{2FB77D7F-44FE-4019-80D8-7EE923E30A9B}"/>
                </pc2:cmRplyMkLst>
              </pc226:cmRplyChg>
            </pc226:cmChg>
          </p:ext>
        </pc:extLst>
      </pc:sldChg>
      <pc:sldChg chg="modCm">
        <pc:chgData name="Ilenia Valerio" userId="S::ileniav@uio.no::219da9b0-beee-4111-9a9f-d8ece46dc970" providerId="AD" clId="Web-{F331FE13-7BE2-435D-AE70-DDD067D9728E}" dt="2023-08-31T13:40:57.674" v="1"/>
        <pc:sldMkLst>
          <pc:docMk/>
          <pc:sldMk cId="3821222939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lenia Valerio" userId="S::ileniav@uio.no::219da9b0-beee-4111-9a9f-d8ece46dc970" providerId="AD" clId="Web-{F331FE13-7BE2-435D-AE70-DDD067D9728E}" dt="2023-08-31T13:40:57.674" v="1"/>
              <pc2:cmMkLst xmlns:pc2="http://schemas.microsoft.com/office/powerpoint/2019/9/main/command">
                <pc:docMk/>
                <pc:sldMk cId="3821222939" sldId="363"/>
                <pc2:cmMk id="{E7D28582-8FFB-40B4-8042-7C9AFA6167FB}"/>
              </pc2:cmMkLst>
            </pc226:cmChg>
          </p:ext>
        </pc:extLst>
      </pc:sldChg>
      <pc:sldChg chg="modSp">
        <pc:chgData name="Ilenia Valerio" userId="S::ileniav@uio.no::219da9b0-beee-4111-9a9f-d8ece46dc970" providerId="AD" clId="Web-{F331FE13-7BE2-435D-AE70-DDD067D9728E}" dt="2023-08-31T13:41:46.444" v="3" actId="1076"/>
        <pc:sldMkLst>
          <pc:docMk/>
          <pc:sldMk cId="1702452535" sldId="366"/>
        </pc:sldMkLst>
        <pc:picChg chg="mod">
          <ac:chgData name="Ilenia Valerio" userId="S::ileniav@uio.no::219da9b0-beee-4111-9a9f-d8ece46dc970" providerId="AD" clId="Web-{F331FE13-7BE2-435D-AE70-DDD067D9728E}" dt="2023-08-31T13:41:46.444" v="3" actId="1076"/>
          <ac:picMkLst>
            <pc:docMk/>
            <pc:sldMk cId="1702452535" sldId="366"/>
            <ac:picMk id="6" creationId="{BA37F92C-5BBE-320C-354F-784A879B627F}"/>
          </ac:picMkLst>
        </pc:picChg>
      </pc:sldChg>
    </pc:docChg>
  </pc:docChgLst>
  <pc:docChgLst>
    <pc:chgData name="Solveig Gjørv Røraas" userId="S::solveror@uio.no::35d9ea0b-a42f-4330-aa16-25db74b1cba2" providerId="AD" clId="Web-{C6C74088-9A48-09B2-8C05-178ACA2D2BEA}"/>
    <pc:docChg chg="addSld delSld modSld sldOrd">
      <pc:chgData name="Solveig Gjørv Røraas" userId="S::solveror@uio.no::35d9ea0b-a42f-4330-aa16-25db74b1cba2" providerId="AD" clId="Web-{C6C74088-9A48-09B2-8C05-178ACA2D2BEA}" dt="2023-11-24T13:55:45.194" v="272" actId="20577"/>
      <pc:docMkLst>
        <pc:docMk/>
      </pc:docMkLst>
      <pc:sldChg chg="addSp modSp modNotes">
        <pc:chgData name="Solveig Gjørv Røraas" userId="S::solveror@uio.no::35d9ea0b-a42f-4330-aa16-25db74b1cba2" providerId="AD" clId="Web-{C6C74088-9A48-09B2-8C05-178ACA2D2BEA}" dt="2023-11-24T13:26:26.064" v="130" actId="20577"/>
        <pc:sldMkLst>
          <pc:docMk/>
          <pc:sldMk cId="476725084" sldId="274"/>
        </pc:sldMkLst>
        <pc:spChg chg="mod">
          <ac:chgData name="Solveig Gjørv Røraas" userId="S::solveror@uio.no::35d9ea0b-a42f-4330-aa16-25db74b1cba2" providerId="AD" clId="Web-{C6C74088-9A48-09B2-8C05-178ACA2D2BEA}" dt="2023-11-24T12:42:34.160" v="94" actId="14100"/>
          <ac:spMkLst>
            <pc:docMk/>
            <pc:sldMk cId="476725084" sldId="274"/>
            <ac:spMk id="3" creationId="{24ACB454-889D-DF49-8351-194A8D75DCFC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3:26:26.064" v="130" actId="20577"/>
          <ac:spMkLst>
            <pc:docMk/>
            <pc:sldMk cId="476725084" sldId="274"/>
            <ac:spMk id="6" creationId="{5EF88E13-EC4C-BA4F-5A30-C20AFDFAA500}"/>
          </ac:spMkLst>
        </pc:spChg>
      </pc:sldChg>
      <pc:sldChg chg="modCm">
        <pc:chgData name="Solveig Gjørv Røraas" userId="S::solveror@uio.no::35d9ea0b-a42f-4330-aa16-25db74b1cba2" providerId="AD" clId="Web-{C6C74088-9A48-09B2-8C05-178ACA2D2BEA}" dt="2023-11-24T13:19:36.215" v="125"/>
        <pc:sldMkLst>
          <pc:docMk/>
          <pc:sldMk cId="1565414447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3:19:36.215" v="125"/>
              <pc2:cmMkLst xmlns:pc2="http://schemas.microsoft.com/office/powerpoint/2019/9/main/command">
                <pc:docMk/>
                <pc:sldMk cId="1565414447" sldId="276"/>
                <pc2:cmMk id="{EA775103-29C7-44F7-826E-E7A5F0F3C089}"/>
              </pc2:cmMkLst>
            </pc226:cmChg>
          </p:ext>
        </pc:extLst>
      </pc:sldChg>
      <pc:sldChg chg="addCm">
        <pc:chgData name="Solveig Gjørv Røraas" userId="S::solveror@uio.no::35d9ea0b-a42f-4330-aa16-25db74b1cba2" providerId="AD" clId="Web-{C6C74088-9A48-09B2-8C05-178ACA2D2BEA}" dt="2023-11-24T13:22:42.795" v="126"/>
        <pc:sldMkLst>
          <pc:docMk/>
          <pc:sldMk cId="242771993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olveig Gjørv Røraas" userId="S::solveror@uio.no::35d9ea0b-a42f-4330-aa16-25db74b1cba2" providerId="AD" clId="Web-{C6C74088-9A48-09B2-8C05-178ACA2D2BEA}" dt="2023-11-24T13:22:42.795" v="126"/>
              <pc2:cmMkLst xmlns:pc2="http://schemas.microsoft.com/office/powerpoint/2019/9/main/command">
                <pc:docMk/>
                <pc:sldMk cId="2427719930" sldId="281"/>
                <pc2:cmMk id="{55706090-BCB1-4C56-B94A-F72AC3EBA160}"/>
              </pc2:cmMkLst>
            </pc226:cmChg>
          </p:ext>
        </pc:extLst>
      </pc:sldChg>
      <pc:sldChg chg="addSp modSp delAnim modCm modNotes">
        <pc:chgData name="Solveig Gjørv Røraas" userId="S::solveror@uio.no::35d9ea0b-a42f-4330-aa16-25db74b1cba2" providerId="AD" clId="Web-{C6C74088-9A48-09B2-8C05-178ACA2D2BEA}" dt="2023-11-24T13:33:48.007" v="193"/>
        <pc:sldMkLst>
          <pc:docMk/>
          <pc:sldMk cId="2924893166" sldId="283"/>
        </pc:sldMkLst>
        <pc:spChg chg="mod">
          <ac:chgData name="Solveig Gjørv Røraas" userId="S::solveror@uio.no::35d9ea0b-a42f-4330-aa16-25db74b1cba2" providerId="AD" clId="Web-{C6C74088-9A48-09B2-8C05-178ACA2D2BEA}" dt="2023-11-24T13:30:33.582" v="185" actId="20577"/>
          <ac:spMkLst>
            <pc:docMk/>
            <pc:sldMk cId="2924893166" sldId="283"/>
            <ac:spMk id="3" creationId="{24ACB454-889D-DF49-8351-194A8D75DCFC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3:26:45.596" v="133" actId="20577"/>
          <ac:spMkLst>
            <pc:docMk/>
            <pc:sldMk cId="2924893166" sldId="283"/>
            <ac:spMk id="6" creationId="{F8BB5F88-5998-ECB4-03AB-C7964F0176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3:33:03.709" v="187"/>
              <pc2:cmMkLst xmlns:pc2="http://schemas.microsoft.com/office/powerpoint/2019/9/main/command">
                <pc:docMk/>
                <pc:sldMk cId="2924893166" sldId="283"/>
                <pc2:cmMk id="{2F175FF9-6B66-4C03-857A-7053281C4534}"/>
              </pc2:cmMkLst>
            </pc226:cmChg>
          </p:ext>
        </pc:extLst>
      </pc:sldChg>
      <pc:sldChg chg="addSp delSp modSp delAnim modCm modNotes">
        <pc:chgData name="Solveig Gjørv Røraas" userId="S::solveror@uio.no::35d9ea0b-a42f-4330-aa16-25db74b1cba2" providerId="AD" clId="Web-{C6C74088-9A48-09B2-8C05-178ACA2D2BEA}" dt="2023-11-24T13:36:41.540" v="195"/>
        <pc:sldMkLst>
          <pc:docMk/>
          <pc:sldMk cId="61402679" sldId="335"/>
        </pc:sldMkLst>
        <pc:spChg chg="del">
          <ac:chgData name="Solveig Gjørv Røraas" userId="S::solveror@uio.no::35d9ea0b-a42f-4330-aa16-25db74b1cba2" providerId="AD" clId="Web-{C6C74088-9A48-09B2-8C05-178ACA2D2BEA}" dt="2023-11-24T12:33:12.855" v="46"/>
          <ac:spMkLst>
            <pc:docMk/>
            <pc:sldMk cId="61402679" sldId="335"/>
            <ac:spMk id="2" creationId="{0AB57085-E607-9526-8EFD-840B93540E73}"/>
          </ac:spMkLst>
        </pc:spChg>
        <pc:spChg chg="del mod">
          <ac:chgData name="Solveig Gjørv Røraas" userId="S::solveror@uio.no::35d9ea0b-a42f-4330-aa16-25db74b1cba2" providerId="AD" clId="Web-{C6C74088-9A48-09B2-8C05-178ACA2D2BEA}" dt="2023-11-24T12:32:32.011" v="42"/>
          <ac:spMkLst>
            <pc:docMk/>
            <pc:sldMk cId="61402679" sldId="335"/>
            <ac:spMk id="3" creationId="{F9894DEC-E5A0-6A37-73A0-CF93C9AA84F8}"/>
          </ac:spMkLst>
        </pc:spChg>
        <pc:spChg chg="del mod">
          <ac:chgData name="Solveig Gjørv Røraas" userId="S::solveror@uio.no::35d9ea0b-a42f-4330-aa16-25db74b1cba2" providerId="AD" clId="Web-{C6C74088-9A48-09B2-8C05-178ACA2D2BEA}" dt="2023-11-24T12:36:27.827" v="71"/>
          <ac:spMkLst>
            <pc:docMk/>
            <pc:sldMk cId="61402679" sldId="335"/>
            <ac:spMk id="7" creationId="{3EC0A120-F55A-28FA-CFDF-A85CB2BFC753}"/>
          </ac:spMkLst>
        </pc:spChg>
        <pc:spChg chg="add del mod">
          <ac:chgData name="Solveig Gjørv Røraas" userId="S::solveror@uio.no::35d9ea0b-a42f-4330-aa16-25db74b1cba2" providerId="AD" clId="Web-{C6C74088-9A48-09B2-8C05-178ACA2D2BEA}" dt="2023-11-24T12:32:34.464" v="43"/>
          <ac:spMkLst>
            <pc:docMk/>
            <pc:sldMk cId="61402679" sldId="335"/>
            <ac:spMk id="9" creationId="{53D62888-9E56-4EBF-0C40-3F6644062F5C}"/>
          </ac:spMkLst>
        </pc:spChg>
        <pc:spChg chg="add del mod">
          <ac:chgData name="Solveig Gjørv Røraas" userId="S::solveror@uio.no::35d9ea0b-a42f-4330-aa16-25db74b1cba2" providerId="AD" clId="Web-{C6C74088-9A48-09B2-8C05-178ACA2D2BEA}" dt="2023-11-24T12:34:09.653" v="57"/>
          <ac:spMkLst>
            <pc:docMk/>
            <pc:sldMk cId="61402679" sldId="335"/>
            <ac:spMk id="11" creationId="{02D40F82-DC23-F425-A2BF-21A1EB291B93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2:37:01.390" v="74" actId="14100"/>
          <ac:spMkLst>
            <pc:docMk/>
            <pc:sldMk cId="61402679" sldId="335"/>
            <ac:spMk id="13" creationId="{16002DBD-E534-F431-84BE-A52167E00CCB}"/>
          </ac:spMkLst>
        </pc:spChg>
        <pc:spChg chg="add del mod">
          <ac:chgData name="Solveig Gjørv Røraas" userId="S::solveror@uio.no::35d9ea0b-a42f-4330-aa16-25db74b1cba2" providerId="AD" clId="Web-{C6C74088-9A48-09B2-8C05-178ACA2D2BEA}" dt="2023-11-24T12:34:17.215" v="58"/>
          <ac:spMkLst>
            <pc:docMk/>
            <pc:sldMk cId="61402679" sldId="335"/>
            <ac:spMk id="15" creationId="{0CEC499E-F6F0-6D19-3D54-EF54EB4AC310}"/>
          </ac:spMkLst>
        </pc:spChg>
        <pc:picChg chg="mod">
          <ac:chgData name="Solveig Gjørv Røraas" userId="S::solveror@uio.no::35d9ea0b-a42f-4330-aa16-25db74b1cba2" providerId="AD" clId="Web-{C6C74088-9A48-09B2-8C05-178ACA2D2BEA}" dt="2023-11-24T12:36:42.936" v="73" actId="1076"/>
          <ac:picMkLst>
            <pc:docMk/>
            <pc:sldMk cId="61402679" sldId="335"/>
            <ac:picMk id="6" creationId="{08D04FED-DBBA-73ED-42D1-8EBB233432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2:36:01.686" v="70"/>
              <pc2:cmMkLst xmlns:pc2="http://schemas.microsoft.com/office/powerpoint/2019/9/main/command">
                <pc:docMk/>
                <pc:sldMk cId="61402679" sldId="335"/>
                <pc2:cmMk id="{F55EA2B5-C05E-4C1F-8AF1-D5E905499309}"/>
              </pc2:cmMkLst>
            </pc226:cmChg>
          </p:ext>
        </pc:extLst>
      </pc:sldChg>
      <pc:sldChg chg="modSp modCm">
        <pc:chgData name="Solveig Gjørv Røraas" userId="S::solveror@uio.no::35d9ea0b-a42f-4330-aa16-25db74b1cba2" providerId="AD" clId="Web-{C6C74088-9A48-09B2-8C05-178ACA2D2BEA}" dt="2023-11-24T12:44:25.412" v="111" actId="20577"/>
        <pc:sldMkLst>
          <pc:docMk/>
          <pc:sldMk cId="54425697" sldId="336"/>
        </pc:sldMkLst>
        <pc:spChg chg="mod">
          <ac:chgData name="Solveig Gjørv Røraas" userId="S::solveror@uio.no::35d9ea0b-a42f-4330-aa16-25db74b1cba2" providerId="AD" clId="Web-{C6C74088-9A48-09B2-8C05-178ACA2D2BEA}" dt="2023-11-24T12:44:25.412" v="111" actId="20577"/>
          <ac:spMkLst>
            <pc:docMk/>
            <pc:sldMk cId="54425697" sldId="336"/>
            <ac:spMk id="3" creationId="{3A5E9B65-034C-2CDA-CD94-6FD63059E10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2:30:05.899" v="16"/>
              <pc2:cmMkLst xmlns:pc2="http://schemas.microsoft.com/office/powerpoint/2019/9/main/command">
                <pc:docMk/>
                <pc:sldMk cId="54425697" sldId="336"/>
                <pc2:cmMk id="{51F08321-C19F-4B5E-B9EA-2D98B83C0777}"/>
              </pc2:cmMkLst>
            </pc226:cmChg>
          </p:ext>
        </pc:extLst>
      </pc:sldChg>
      <pc:sldChg chg="modCm">
        <pc:chgData name="Solveig Gjørv Røraas" userId="S::solveror@uio.no::35d9ea0b-a42f-4330-aa16-25db74b1cba2" providerId="AD" clId="Web-{C6C74088-9A48-09B2-8C05-178ACA2D2BEA}" dt="2023-11-24T13:04:52.345" v="113"/>
        <pc:sldMkLst>
          <pc:docMk/>
          <pc:sldMk cId="719431594" sldId="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3:04:52.345" v="113"/>
              <pc2:cmMkLst xmlns:pc2="http://schemas.microsoft.com/office/powerpoint/2019/9/main/command">
                <pc:docMk/>
                <pc:sldMk cId="719431594" sldId="338"/>
                <pc2:cmMk id="{0375125A-9CB8-4A2C-B9A4-0F2950542017}"/>
              </pc2:cmMkLst>
            </pc226:cmChg>
          </p:ext>
        </pc:extLst>
      </pc:sldChg>
      <pc:sldChg chg="del">
        <pc:chgData name="Solveig Gjørv Røraas" userId="S::solveror@uio.no::35d9ea0b-a42f-4330-aa16-25db74b1cba2" providerId="AD" clId="Web-{C6C74088-9A48-09B2-8C05-178ACA2D2BEA}" dt="2023-11-24T12:43:59.177" v="110"/>
        <pc:sldMkLst>
          <pc:docMk/>
          <pc:sldMk cId="2606036085" sldId="339"/>
        </pc:sldMkLst>
      </pc:sldChg>
      <pc:sldChg chg="addSp modSp">
        <pc:chgData name="Solveig Gjørv Røraas" userId="S::solveror@uio.no::35d9ea0b-a42f-4330-aa16-25db74b1cba2" providerId="AD" clId="Web-{C6C74088-9A48-09B2-8C05-178ACA2D2BEA}" dt="2023-11-24T13:08:26.879" v="124" actId="14100"/>
        <pc:sldMkLst>
          <pc:docMk/>
          <pc:sldMk cId="1917881576" sldId="343"/>
        </pc:sldMkLst>
        <pc:spChg chg="mod">
          <ac:chgData name="Solveig Gjørv Røraas" userId="S::solveror@uio.no::35d9ea0b-a42f-4330-aa16-25db74b1cba2" providerId="AD" clId="Web-{C6C74088-9A48-09B2-8C05-178ACA2D2BEA}" dt="2023-11-24T13:08:26.879" v="124" actId="14100"/>
          <ac:spMkLst>
            <pc:docMk/>
            <pc:sldMk cId="1917881576" sldId="343"/>
            <ac:spMk id="3" creationId="{91AA58B0-0262-A310-7E5E-17D4176801E3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3:08:07.332" v="118"/>
          <ac:spMkLst>
            <pc:docMk/>
            <pc:sldMk cId="1917881576" sldId="343"/>
            <ac:spMk id="5" creationId="{A9A82804-35D2-C9AB-30E9-938E0EFADA2B}"/>
          </ac:spMkLst>
        </pc:spChg>
        <pc:picChg chg="add">
          <ac:chgData name="Solveig Gjørv Røraas" userId="S::solveror@uio.no::35d9ea0b-a42f-4330-aa16-25db74b1cba2" providerId="AD" clId="Web-{C6C74088-9A48-09B2-8C05-178ACA2D2BEA}" dt="2023-11-24T13:08:07.347" v="119"/>
          <ac:picMkLst>
            <pc:docMk/>
            <pc:sldMk cId="1917881576" sldId="343"/>
            <ac:picMk id="8" creationId="{7F3BD7B3-91BA-D3F5-2698-CA689570C433}"/>
          </ac:picMkLst>
        </pc:picChg>
      </pc:sldChg>
      <pc:sldChg chg="modSp del ord">
        <pc:chgData name="Solveig Gjørv Røraas" userId="S::solveror@uio.no::35d9ea0b-a42f-4330-aa16-25db74b1cba2" providerId="AD" clId="Web-{C6C74088-9A48-09B2-8C05-178ACA2D2BEA}" dt="2023-11-24T13:48:26.908" v="223"/>
        <pc:sldMkLst>
          <pc:docMk/>
          <pc:sldMk cId="797830414" sldId="344"/>
        </pc:sldMkLst>
        <pc:spChg chg="mod">
          <ac:chgData name="Solveig Gjørv Røraas" userId="S::solveror@uio.no::35d9ea0b-a42f-4330-aa16-25db74b1cba2" providerId="AD" clId="Web-{C6C74088-9A48-09B2-8C05-178ACA2D2BEA}" dt="2023-11-24T13:05:09.611" v="116" actId="1076"/>
          <ac:spMkLst>
            <pc:docMk/>
            <pc:sldMk cId="797830414" sldId="344"/>
            <ac:spMk id="3" creationId="{08D75F34-F6A2-CA6C-8379-660AC31995A9}"/>
          </ac:spMkLst>
        </pc:spChg>
      </pc:sldChg>
      <pc:sldChg chg="modCm">
        <pc:chgData name="Solveig Gjørv Røraas" userId="S::solveror@uio.no::35d9ea0b-a42f-4330-aa16-25db74b1cba2" providerId="AD" clId="Web-{C6C74088-9A48-09B2-8C05-178ACA2D2BEA}" dt="2023-11-24T13:04:39.048" v="112"/>
        <pc:sldMkLst>
          <pc:docMk/>
          <pc:sldMk cId="1608918332" sldId="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lveig Gjørv Røraas" userId="S::solveror@uio.no::35d9ea0b-a42f-4330-aa16-25db74b1cba2" providerId="AD" clId="Web-{C6C74088-9A48-09B2-8C05-178ACA2D2BEA}" dt="2023-11-24T13:04:39.048" v="112"/>
              <pc2:cmMkLst xmlns:pc2="http://schemas.microsoft.com/office/powerpoint/2019/9/main/command">
                <pc:docMk/>
                <pc:sldMk cId="1608918332" sldId="347"/>
                <pc2:cmMk id="{C028D0AE-74F6-4533-B0AB-6D4FFECE3F0B}"/>
              </pc2:cmMkLst>
            </pc226:cmChg>
          </p:ext>
        </pc:extLst>
      </pc:sldChg>
      <pc:sldChg chg="addSp modSp delCm modNotes">
        <pc:chgData name="Solveig Gjørv Røraas" userId="S::solveror@uio.no::35d9ea0b-a42f-4330-aa16-25db74b1cba2" providerId="AD" clId="Web-{C6C74088-9A48-09B2-8C05-178ACA2D2BEA}" dt="2023-11-24T13:50:32.300" v="234"/>
        <pc:sldMkLst>
          <pc:docMk/>
          <pc:sldMk cId="1591646893" sldId="348"/>
        </pc:sldMkLst>
        <pc:spChg chg="mod">
          <ac:chgData name="Solveig Gjørv Røraas" userId="S::solveror@uio.no::35d9ea0b-a42f-4330-aa16-25db74b1cba2" providerId="AD" clId="Web-{C6C74088-9A48-09B2-8C05-178ACA2D2BEA}" dt="2023-11-24T13:47:48.423" v="217" actId="14100"/>
          <ac:spMkLst>
            <pc:docMk/>
            <pc:sldMk cId="1591646893" sldId="348"/>
            <ac:spMk id="3" creationId="{0734BAF9-42B7-6579-1DD1-E443086923D9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3:47:41.189" v="216" actId="14100"/>
          <ac:spMkLst>
            <pc:docMk/>
            <pc:sldMk cId="1591646893" sldId="348"/>
            <ac:spMk id="5" creationId="{BE263C95-B3AF-485D-E330-72F7A6B1DEE8}"/>
          </ac:spMkLst>
        </pc:spChg>
        <pc:picChg chg="add mod">
          <ac:chgData name="Solveig Gjørv Røraas" userId="S::solveror@uio.no::35d9ea0b-a42f-4330-aa16-25db74b1cba2" providerId="AD" clId="Web-{C6C74088-9A48-09B2-8C05-178ACA2D2BEA}" dt="2023-11-24T13:47:34.392" v="215" actId="1076"/>
          <ac:picMkLst>
            <pc:docMk/>
            <pc:sldMk cId="1591646893" sldId="348"/>
            <ac:picMk id="8" creationId="{DB4EF50B-2F83-A0D5-4B6E-509B3CB41A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C6C74088-9A48-09B2-8C05-178ACA2D2BEA}" dt="2023-11-24T13:46:30.141" v="197"/>
              <pc2:cmMkLst xmlns:pc2="http://schemas.microsoft.com/office/powerpoint/2019/9/main/command">
                <pc:docMk/>
                <pc:sldMk cId="1591646893" sldId="348"/>
                <pc2:cmMk id="{428F2201-53F4-469B-8CCF-A4AA817DC798}"/>
              </pc2:cmMkLst>
            </pc226:cmChg>
          </p:ext>
        </pc:extLst>
      </pc:sldChg>
      <pc:sldChg chg="modSp">
        <pc:chgData name="Solveig Gjørv Røraas" userId="S::solveror@uio.no::35d9ea0b-a42f-4330-aa16-25db74b1cba2" providerId="AD" clId="Web-{C6C74088-9A48-09B2-8C05-178ACA2D2BEA}" dt="2023-11-24T13:55:34.475" v="270" actId="20577"/>
        <pc:sldMkLst>
          <pc:docMk/>
          <pc:sldMk cId="2438087764" sldId="349"/>
        </pc:sldMkLst>
        <pc:spChg chg="mod">
          <ac:chgData name="Solveig Gjørv Røraas" userId="S::solveror@uio.no::35d9ea0b-a42f-4330-aa16-25db74b1cba2" providerId="AD" clId="Web-{C6C74088-9A48-09B2-8C05-178ACA2D2BEA}" dt="2023-11-24T13:55:34.475" v="270" actId="20577"/>
          <ac:spMkLst>
            <pc:docMk/>
            <pc:sldMk cId="2438087764" sldId="349"/>
            <ac:spMk id="3" creationId="{E2F47526-D6C0-8BA7-3821-BD59697AA430}"/>
          </ac:spMkLst>
        </pc:spChg>
      </pc:sldChg>
      <pc:sldChg chg="modSp">
        <pc:chgData name="Solveig Gjørv Røraas" userId="S::solveror@uio.no::35d9ea0b-a42f-4330-aa16-25db74b1cba2" providerId="AD" clId="Web-{C6C74088-9A48-09B2-8C05-178ACA2D2BEA}" dt="2023-11-24T13:55:45.194" v="272" actId="20577"/>
        <pc:sldMkLst>
          <pc:docMk/>
          <pc:sldMk cId="4084417484" sldId="350"/>
        </pc:sldMkLst>
        <pc:spChg chg="mod">
          <ac:chgData name="Solveig Gjørv Røraas" userId="S::solveror@uio.no::35d9ea0b-a42f-4330-aa16-25db74b1cba2" providerId="AD" clId="Web-{C6C74088-9A48-09B2-8C05-178ACA2D2BEA}" dt="2023-11-24T13:55:45.194" v="272" actId="20577"/>
          <ac:spMkLst>
            <pc:docMk/>
            <pc:sldMk cId="4084417484" sldId="350"/>
            <ac:spMk id="3" creationId="{3D5F5B24-0B71-C380-E8A9-9FDBBEA1C7E5}"/>
          </ac:spMkLst>
        </pc:spChg>
      </pc:sldChg>
      <pc:sldChg chg="del">
        <pc:chgData name="Solveig Gjørv Røraas" userId="S::solveror@uio.no::35d9ea0b-a42f-4330-aa16-25db74b1cba2" providerId="AD" clId="Web-{C6C74088-9A48-09B2-8C05-178ACA2D2BEA}" dt="2023-11-24T13:07:03.909" v="117"/>
        <pc:sldMkLst>
          <pc:docMk/>
          <pc:sldMk cId="3142603407" sldId="352"/>
        </pc:sldMkLst>
      </pc:sldChg>
      <pc:sldChg chg="addSp modSp modNotes">
        <pc:chgData name="Solveig Gjørv Røraas" userId="S::solveror@uio.no::35d9ea0b-a42f-4330-aa16-25db74b1cba2" providerId="AD" clId="Web-{C6C74088-9A48-09B2-8C05-178ACA2D2BEA}" dt="2023-11-24T13:53:50.427" v="263" actId="1076"/>
        <pc:sldMkLst>
          <pc:docMk/>
          <pc:sldMk cId="683380352" sldId="355"/>
        </pc:sldMkLst>
        <pc:spChg chg="mod">
          <ac:chgData name="Solveig Gjørv Røraas" userId="S::solveror@uio.no::35d9ea0b-a42f-4330-aa16-25db74b1cba2" providerId="AD" clId="Web-{C6C74088-9A48-09B2-8C05-178ACA2D2BEA}" dt="2023-11-24T13:53:35.912" v="260" actId="14100"/>
          <ac:spMkLst>
            <pc:docMk/>
            <pc:sldMk cId="683380352" sldId="355"/>
            <ac:spMk id="3" creationId="{4295492A-40E7-F872-8315-3FA8F6C83515}"/>
          </ac:spMkLst>
        </pc:spChg>
        <pc:spChg chg="add mod">
          <ac:chgData name="Solveig Gjørv Røraas" userId="S::solveror@uio.no::35d9ea0b-a42f-4330-aa16-25db74b1cba2" providerId="AD" clId="Web-{C6C74088-9A48-09B2-8C05-178ACA2D2BEA}" dt="2023-11-24T13:51:56.426" v="246" actId="14100"/>
          <ac:spMkLst>
            <pc:docMk/>
            <pc:sldMk cId="683380352" sldId="355"/>
            <ac:spMk id="5" creationId="{863798EB-D54F-8243-DAE1-79D91CEF903E}"/>
          </ac:spMkLst>
        </pc:spChg>
        <pc:picChg chg="add mod">
          <ac:chgData name="Solveig Gjørv Røraas" userId="S::solveror@uio.no::35d9ea0b-a42f-4330-aa16-25db74b1cba2" providerId="AD" clId="Web-{C6C74088-9A48-09B2-8C05-178ACA2D2BEA}" dt="2023-11-24T13:53:50.427" v="263" actId="1076"/>
          <ac:picMkLst>
            <pc:docMk/>
            <pc:sldMk cId="683380352" sldId="355"/>
            <ac:picMk id="7" creationId="{B415F76D-ACD9-9F84-3125-AE8C37961F0D}"/>
          </ac:picMkLst>
        </pc:picChg>
      </pc:sldChg>
      <pc:sldChg chg="delSp modSp add replId delAnim modNotes">
        <pc:chgData name="Solveig Gjørv Røraas" userId="S::solveror@uio.no::35d9ea0b-a42f-4330-aa16-25db74b1cba2" providerId="AD" clId="Web-{C6C74088-9A48-09B2-8C05-178ACA2D2BEA}" dt="2023-11-24T12:32:26.026" v="40"/>
        <pc:sldMkLst>
          <pc:docMk/>
          <pc:sldMk cId="1682794250" sldId="375"/>
        </pc:sldMkLst>
        <pc:spChg chg="mod">
          <ac:chgData name="Solveig Gjørv Røraas" userId="S::solveror@uio.no::35d9ea0b-a42f-4330-aa16-25db74b1cba2" providerId="AD" clId="Web-{C6C74088-9A48-09B2-8C05-178ACA2D2BEA}" dt="2023-11-24T12:31:18.135" v="20" actId="1076"/>
          <ac:spMkLst>
            <pc:docMk/>
            <pc:sldMk cId="1682794250" sldId="375"/>
            <ac:spMk id="3" creationId="{F9894DEC-E5A0-6A37-73A0-CF93C9AA84F8}"/>
          </ac:spMkLst>
        </pc:spChg>
        <pc:spChg chg="del">
          <ac:chgData name="Solveig Gjørv Røraas" userId="S::solveror@uio.no::35d9ea0b-a42f-4330-aa16-25db74b1cba2" providerId="AD" clId="Web-{C6C74088-9A48-09B2-8C05-178ACA2D2BEA}" dt="2023-11-24T12:31:04.478" v="18"/>
          <ac:spMkLst>
            <pc:docMk/>
            <pc:sldMk cId="1682794250" sldId="375"/>
            <ac:spMk id="7" creationId="{3EC0A120-F55A-28FA-CFDF-A85CB2BFC753}"/>
          </ac:spMkLst>
        </pc:spChg>
        <pc:picChg chg="del">
          <ac:chgData name="Solveig Gjørv Røraas" userId="S::solveror@uio.no::35d9ea0b-a42f-4330-aa16-25db74b1cba2" providerId="AD" clId="Web-{C6C74088-9A48-09B2-8C05-178ACA2D2BEA}" dt="2023-11-24T12:31:06.994" v="19"/>
          <ac:picMkLst>
            <pc:docMk/>
            <pc:sldMk cId="1682794250" sldId="375"/>
            <ac:picMk id="6" creationId="{08D04FED-DBBA-73ED-42D1-8EBB23343210}"/>
          </ac:picMkLst>
        </pc:picChg>
      </pc:sldChg>
    </pc:docChg>
  </pc:docChgLst>
  <pc:docChgLst>
    <pc:chgData name="Solveig Gjørv Røraas" userId="S::solveror@uio.no::35d9ea0b-a42f-4330-aa16-25db74b1cba2" providerId="AD" clId="Web-{BEA83E95-4409-4BD1-BD0A-4C7E0638CAE0}"/>
    <pc:docChg chg="modSld">
      <pc:chgData name="Solveig Gjørv Røraas" userId="S::solveror@uio.no::35d9ea0b-a42f-4330-aa16-25db74b1cba2" providerId="AD" clId="Web-{BEA83E95-4409-4BD1-BD0A-4C7E0638CAE0}" dt="2023-12-08T10:56:31.869" v="88"/>
      <pc:docMkLst>
        <pc:docMk/>
      </pc:docMkLst>
      <pc:sldChg chg="modSp">
        <pc:chgData name="Solveig Gjørv Røraas" userId="S::solveror@uio.no::35d9ea0b-a42f-4330-aa16-25db74b1cba2" providerId="AD" clId="Web-{BEA83E95-4409-4BD1-BD0A-4C7E0638CAE0}" dt="2023-12-08T10:45:25.043" v="16" actId="20577"/>
        <pc:sldMkLst>
          <pc:docMk/>
          <pc:sldMk cId="476725084" sldId="274"/>
        </pc:sldMkLst>
        <pc:spChg chg="mod">
          <ac:chgData name="Solveig Gjørv Røraas" userId="S::solveror@uio.no::35d9ea0b-a42f-4330-aa16-25db74b1cba2" providerId="AD" clId="Web-{BEA83E95-4409-4BD1-BD0A-4C7E0638CAE0}" dt="2023-12-08T10:45:25.043" v="16" actId="20577"/>
          <ac:spMkLst>
            <pc:docMk/>
            <pc:sldMk cId="476725084" sldId="274"/>
            <ac:spMk id="3" creationId="{24ACB454-889D-DF49-8351-194A8D75DCFC}"/>
          </ac:spMkLst>
        </pc:spChg>
        <pc:spChg chg="mod">
          <ac:chgData name="Solveig Gjørv Røraas" userId="S::solveror@uio.no::35d9ea0b-a42f-4330-aa16-25db74b1cba2" providerId="AD" clId="Web-{BEA83E95-4409-4BD1-BD0A-4C7E0638CAE0}" dt="2023-12-08T10:45:17.934" v="14" actId="20577"/>
          <ac:spMkLst>
            <pc:docMk/>
            <pc:sldMk cId="476725084" sldId="274"/>
            <ac:spMk id="6" creationId="{5EF88E13-EC4C-BA4F-5A30-C20AFDFAA500}"/>
          </ac:spMkLst>
        </pc:spChg>
      </pc:sldChg>
      <pc:sldChg chg="modSp">
        <pc:chgData name="Solveig Gjørv Røraas" userId="S::solveror@uio.no::35d9ea0b-a42f-4330-aa16-25db74b1cba2" providerId="AD" clId="Web-{BEA83E95-4409-4BD1-BD0A-4C7E0638CAE0}" dt="2023-12-08T10:45:32.418" v="17" actId="20577"/>
        <pc:sldMkLst>
          <pc:docMk/>
          <pc:sldMk cId="2924893166" sldId="283"/>
        </pc:sldMkLst>
        <pc:spChg chg="mod">
          <ac:chgData name="Solveig Gjørv Røraas" userId="S::solveror@uio.no::35d9ea0b-a42f-4330-aa16-25db74b1cba2" providerId="AD" clId="Web-{BEA83E95-4409-4BD1-BD0A-4C7E0638CAE0}" dt="2023-12-08T10:45:32.418" v="17" actId="20577"/>
          <ac:spMkLst>
            <pc:docMk/>
            <pc:sldMk cId="2924893166" sldId="283"/>
            <ac:spMk id="6" creationId="{F8BB5F88-5998-ECB4-03AB-C7964F017677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0:48.050" v="49" actId="14100"/>
        <pc:sldMkLst>
          <pc:docMk/>
          <pc:sldMk cId="2061400838" sldId="333"/>
        </pc:sldMkLst>
        <pc:spChg chg="mod">
          <ac:chgData name="Solveig Gjørv Røraas" userId="S::solveror@uio.no::35d9ea0b-a42f-4330-aa16-25db74b1cba2" providerId="AD" clId="Web-{BEA83E95-4409-4BD1-BD0A-4C7E0638CAE0}" dt="2023-12-08T10:50:48.050" v="49" actId="14100"/>
          <ac:spMkLst>
            <pc:docMk/>
            <pc:sldMk cId="2061400838" sldId="333"/>
            <ac:spMk id="3" creationId="{B49DF5EE-8CB0-9356-4016-1F5FA34C342D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50:05.502" v="44"/>
          <ac:spMkLst>
            <pc:docMk/>
            <pc:sldMk cId="2061400838" sldId="333"/>
            <ac:spMk id="6" creationId="{8B5EAA20-1565-06B7-ABB4-D44FAFAF24E2}"/>
          </ac:spMkLst>
        </pc:spChg>
        <pc:spChg chg="mod">
          <ac:chgData name="Solveig Gjørv Røraas" userId="S::solveror@uio.no::35d9ea0b-a42f-4330-aa16-25db74b1cba2" providerId="AD" clId="Web-{BEA83E95-4409-4BD1-BD0A-4C7E0638CAE0}" dt="2023-12-08T10:50:02.018" v="43" actId="1076"/>
          <ac:spMkLst>
            <pc:docMk/>
            <pc:sldMk cId="2061400838" sldId="333"/>
            <ac:spMk id="7" creationId="{03414836-F0E8-5257-8464-864D94F3299D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50:11.127" v="45"/>
          <ac:spMkLst>
            <pc:docMk/>
            <pc:sldMk cId="2061400838" sldId="333"/>
            <ac:spMk id="9" creationId="{16332A4C-696F-302B-6445-B32EE9A285E6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47:55.578" v="34"/>
        <pc:sldMkLst>
          <pc:docMk/>
          <pc:sldMk cId="2921880157" sldId="342"/>
        </pc:sldMkLst>
        <pc:spChg chg="mod">
          <ac:chgData name="Solveig Gjørv Røraas" userId="S::solveror@uio.no::35d9ea0b-a42f-4330-aa16-25db74b1cba2" providerId="AD" clId="Web-{BEA83E95-4409-4BD1-BD0A-4C7E0638CAE0}" dt="2023-12-08T10:47:49.046" v="33" actId="1076"/>
          <ac:spMkLst>
            <pc:docMk/>
            <pc:sldMk cId="2921880157" sldId="342"/>
            <ac:spMk id="2" creationId="{02905254-0EC0-4764-A925-27093401802F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47:55.578" v="34"/>
          <ac:spMkLst>
            <pc:docMk/>
            <pc:sldMk cId="2921880157" sldId="342"/>
            <ac:spMk id="6" creationId="{D0346954-6390-3305-9DF0-B9F5FF97372B}"/>
          </ac:spMkLst>
        </pc:spChg>
      </pc:sldChg>
      <pc:sldChg chg="addSp delSp">
        <pc:chgData name="Solveig Gjørv Røraas" userId="S::solveror@uio.no::35d9ea0b-a42f-4330-aa16-25db74b1cba2" providerId="AD" clId="Web-{BEA83E95-4409-4BD1-BD0A-4C7E0638CAE0}" dt="2023-12-08T10:38:30.957" v="5"/>
        <pc:sldMkLst>
          <pc:docMk/>
          <pc:sldMk cId="1738419409" sldId="345"/>
        </pc:sldMkLst>
        <pc:spChg chg="add">
          <ac:chgData name="Solveig Gjørv Røraas" userId="S::solveror@uio.no::35d9ea0b-a42f-4330-aa16-25db74b1cba2" providerId="AD" clId="Web-{BEA83E95-4409-4BD1-BD0A-4C7E0638CAE0}" dt="2023-12-08T10:38:30.957" v="5"/>
          <ac:spMkLst>
            <pc:docMk/>
            <pc:sldMk cId="1738419409" sldId="345"/>
            <ac:spMk id="6" creationId="{C8B11475-908F-F6FE-EC71-AAD685931B7D}"/>
          </ac:spMkLst>
        </pc:spChg>
        <pc:spChg chg="del">
          <ac:chgData name="Solveig Gjørv Røraas" userId="S::solveror@uio.no::35d9ea0b-a42f-4330-aa16-25db74b1cba2" providerId="AD" clId="Web-{BEA83E95-4409-4BD1-BD0A-4C7E0638CAE0}" dt="2023-12-08T10:38:30.113" v="4"/>
          <ac:spMkLst>
            <pc:docMk/>
            <pc:sldMk cId="1738419409" sldId="345"/>
            <ac:spMk id="7" creationId="{8A00B6C5-C766-9E09-BAC8-7A2D72450E57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4:41.023" v="80"/>
        <pc:sldMkLst>
          <pc:docMk/>
          <pc:sldMk cId="1704015364" sldId="346"/>
        </pc:sldMkLst>
        <pc:spChg chg="mod">
          <ac:chgData name="Solveig Gjørv Røraas" userId="S::solveror@uio.no::35d9ea0b-a42f-4330-aa16-25db74b1cba2" providerId="AD" clId="Web-{BEA83E95-4409-4BD1-BD0A-4C7E0638CAE0}" dt="2023-12-08T10:54:38.195" v="79" actId="1076"/>
          <ac:spMkLst>
            <pc:docMk/>
            <pc:sldMk cId="1704015364" sldId="346"/>
            <ac:spMk id="2" creationId="{ECF1552D-B6DD-99C8-1B6E-499073165DEB}"/>
          </ac:spMkLst>
        </pc:spChg>
        <pc:spChg chg="mod">
          <ac:chgData name="Solveig Gjørv Røraas" userId="S::solveror@uio.no::35d9ea0b-a42f-4330-aa16-25db74b1cba2" providerId="AD" clId="Web-{BEA83E95-4409-4BD1-BD0A-4C7E0638CAE0}" dt="2023-12-08T10:46:09.935" v="22" actId="20577"/>
          <ac:spMkLst>
            <pc:docMk/>
            <pc:sldMk cId="1704015364" sldId="346"/>
            <ac:spMk id="3" creationId="{43156B03-6D45-9295-7B66-396671AB7D72}"/>
          </ac:spMkLst>
        </pc:spChg>
        <pc:spChg chg="add">
          <ac:chgData name="Solveig Gjørv Røraas" userId="S::solveror@uio.no::35d9ea0b-a42f-4330-aa16-25db74b1cba2" providerId="AD" clId="Web-{BEA83E95-4409-4BD1-BD0A-4C7E0638CAE0}" dt="2023-12-08T10:38:43.692" v="11"/>
          <ac:spMkLst>
            <pc:docMk/>
            <pc:sldMk cId="1704015364" sldId="346"/>
            <ac:spMk id="6" creationId="{EF9BD523-3535-CCFD-E7D7-FCE622A90833}"/>
          </ac:spMkLst>
        </pc:spChg>
        <pc:spChg chg="del">
          <ac:chgData name="Solveig Gjørv Røraas" userId="S::solveror@uio.no::35d9ea0b-a42f-4330-aa16-25db74b1cba2" providerId="AD" clId="Web-{BEA83E95-4409-4BD1-BD0A-4C7E0638CAE0}" dt="2023-12-08T10:38:43.332" v="10"/>
          <ac:spMkLst>
            <pc:docMk/>
            <pc:sldMk cId="1704015364" sldId="346"/>
            <ac:spMk id="7" creationId="{29223564-CFDF-A6C8-E266-3150C3E220D8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54:41.023" v="80"/>
          <ac:spMkLst>
            <pc:docMk/>
            <pc:sldMk cId="1704015364" sldId="346"/>
            <ac:spMk id="9" creationId="{C9ECC867-A7C4-A8A1-6B23-B66B9E18265B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47:19.546" v="30"/>
        <pc:sldMkLst>
          <pc:docMk/>
          <pc:sldMk cId="1608918332" sldId="347"/>
        </pc:sldMkLst>
        <pc:spChg chg="mod">
          <ac:chgData name="Solveig Gjørv Røraas" userId="S::solveror@uio.no::35d9ea0b-a42f-4330-aa16-25db74b1cba2" providerId="AD" clId="Web-{BEA83E95-4409-4BD1-BD0A-4C7E0638CAE0}" dt="2023-12-08T10:47:14.467" v="29" actId="1076"/>
          <ac:spMkLst>
            <pc:docMk/>
            <pc:sldMk cId="1608918332" sldId="347"/>
            <ac:spMk id="2" creationId="{99FE156E-D19E-1844-9EF8-AAEC57FE96D3}"/>
          </ac:spMkLst>
        </pc:spChg>
        <pc:spChg chg="mod">
          <ac:chgData name="Solveig Gjørv Røraas" userId="S::solveror@uio.no::35d9ea0b-a42f-4330-aa16-25db74b1cba2" providerId="AD" clId="Web-{BEA83E95-4409-4BD1-BD0A-4C7E0638CAE0}" dt="2023-12-08T10:45:39.340" v="19" actId="20577"/>
          <ac:spMkLst>
            <pc:docMk/>
            <pc:sldMk cId="1608918332" sldId="347"/>
            <ac:spMk id="3" creationId="{4BBAD361-9180-E76C-249A-96AF8837C5B7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47:19.546" v="30"/>
          <ac:spMkLst>
            <pc:docMk/>
            <pc:sldMk cId="1608918332" sldId="347"/>
            <ac:spMk id="6" creationId="{E263C0CF-08C0-F1CB-3995-CA8BAF234F98}"/>
          </ac:spMkLst>
        </pc:spChg>
      </pc:sldChg>
      <pc:sldChg chg="modSp">
        <pc:chgData name="Solveig Gjørv Røraas" userId="S::solveror@uio.no::35d9ea0b-a42f-4330-aa16-25db74b1cba2" providerId="AD" clId="Web-{BEA83E95-4409-4BD1-BD0A-4C7E0638CAE0}" dt="2023-12-08T10:38:14.816" v="1" actId="20577"/>
        <pc:sldMkLst>
          <pc:docMk/>
          <pc:sldMk cId="1591646893" sldId="348"/>
        </pc:sldMkLst>
        <pc:spChg chg="mod">
          <ac:chgData name="Solveig Gjørv Røraas" userId="S::solveror@uio.no::35d9ea0b-a42f-4330-aa16-25db74b1cba2" providerId="AD" clId="Web-{BEA83E95-4409-4BD1-BD0A-4C7E0638CAE0}" dt="2023-12-08T10:38:14.816" v="1" actId="20577"/>
          <ac:spMkLst>
            <pc:docMk/>
            <pc:sldMk cId="1591646893" sldId="348"/>
            <ac:spMk id="6" creationId="{1325FF2E-31CA-EBAC-1AB8-DC70EFF893B4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3:04.224" v="63"/>
        <pc:sldMkLst>
          <pc:docMk/>
          <pc:sldMk cId="2438087764" sldId="349"/>
        </pc:sldMkLst>
        <pc:spChg chg="mod">
          <ac:chgData name="Solveig Gjørv Røraas" userId="S::solveror@uio.no::35d9ea0b-a42f-4330-aa16-25db74b1cba2" providerId="AD" clId="Web-{BEA83E95-4409-4BD1-BD0A-4C7E0638CAE0}" dt="2023-12-08T10:51:55.567" v="56" actId="14100"/>
          <ac:spMkLst>
            <pc:docMk/>
            <pc:sldMk cId="2438087764" sldId="349"/>
            <ac:spMk id="3" creationId="{E2F47526-D6C0-8BA7-3821-BD59697AA430}"/>
          </ac:spMkLst>
        </pc:spChg>
        <pc:spChg chg="add">
          <ac:chgData name="Solveig Gjørv Røraas" userId="S::solveror@uio.no::35d9ea0b-a42f-4330-aa16-25db74b1cba2" providerId="AD" clId="Web-{BEA83E95-4409-4BD1-BD0A-4C7E0638CAE0}" dt="2023-12-08T10:38:35.051" v="7"/>
          <ac:spMkLst>
            <pc:docMk/>
            <pc:sldMk cId="2438087764" sldId="349"/>
            <ac:spMk id="5" creationId="{8BE056B9-1032-3988-BDA2-063D9A7B2C04}"/>
          </ac:spMkLst>
        </pc:spChg>
        <pc:spChg chg="del">
          <ac:chgData name="Solveig Gjørv Røraas" userId="S::solveror@uio.no::35d9ea0b-a42f-4330-aa16-25db74b1cba2" providerId="AD" clId="Web-{BEA83E95-4409-4BD1-BD0A-4C7E0638CAE0}" dt="2023-12-08T10:38:34.379" v="6"/>
          <ac:spMkLst>
            <pc:docMk/>
            <pc:sldMk cId="2438087764" sldId="349"/>
            <ac:spMk id="6" creationId="{7C8D9342-9500-C178-72D5-5CD3949CEAD4}"/>
          </ac:spMkLst>
        </pc:spChg>
        <pc:spChg chg="add mod">
          <ac:chgData name="Solveig Gjørv Røraas" userId="S::solveror@uio.no::35d9ea0b-a42f-4330-aa16-25db74b1cba2" providerId="AD" clId="Web-{BEA83E95-4409-4BD1-BD0A-4C7E0638CAE0}" dt="2023-12-08T10:52:45.396" v="62" actId="1076"/>
          <ac:spMkLst>
            <pc:docMk/>
            <pc:sldMk cId="2438087764" sldId="349"/>
            <ac:spMk id="8" creationId="{8A80EEA2-4369-9D3C-5802-1FF726467448}"/>
          </ac:spMkLst>
        </pc:spChg>
        <pc:spChg chg="add del">
          <ac:chgData name="Solveig Gjørv Røraas" userId="S::solveror@uio.no::35d9ea0b-a42f-4330-aa16-25db74b1cba2" providerId="AD" clId="Web-{BEA83E95-4409-4BD1-BD0A-4C7E0638CAE0}" dt="2023-12-08T10:53:04.224" v="63"/>
          <ac:spMkLst>
            <pc:docMk/>
            <pc:sldMk cId="2438087764" sldId="349"/>
            <ac:spMk id="10" creationId="{F5BFDA81-F55B-0BB2-3730-26B742DA4DE5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3:56.397" v="76" actId="14100"/>
        <pc:sldMkLst>
          <pc:docMk/>
          <pc:sldMk cId="4084417484" sldId="350"/>
        </pc:sldMkLst>
        <pc:spChg chg="mod">
          <ac:chgData name="Solveig Gjørv Røraas" userId="S::solveror@uio.no::35d9ea0b-a42f-4330-aa16-25db74b1cba2" providerId="AD" clId="Web-{BEA83E95-4409-4BD1-BD0A-4C7E0638CAE0}" dt="2023-12-08T10:53:56.397" v="76" actId="14100"/>
          <ac:spMkLst>
            <pc:docMk/>
            <pc:sldMk cId="4084417484" sldId="350"/>
            <ac:spMk id="3" creationId="{3D5F5B24-0B71-C380-E8A9-9FDBBEA1C7E5}"/>
          </ac:spMkLst>
        </pc:spChg>
        <pc:spChg chg="add">
          <ac:chgData name="Solveig Gjørv Røraas" userId="S::solveror@uio.no::35d9ea0b-a42f-4330-aa16-25db74b1cba2" providerId="AD" clId="Web-{BEA83E95-4409-4BD1-BD0A-4C7E0638CAE0}" dt="2023-12-08T10:38:39.160" v="9"/>
          <ac:spMkLst>
            <pc:docMk/>
            <pc:sldMk cId="4084417484" sldId="350"/>
            <ac:spMk id="5" creationId="{8BCA01FC-D0B9-8CD8-B404-96C0A817E124}"/>
          </ac:spMkLst>
        </pc:spChg>
        <pc:spChg chg="del">
          <ac:chgData name="Solveig Gjørv Røraas" userId="S::solveror@uio.no::35d9ea0b-a42f-4330-aa16-25db74b1cba2" providerId="AD" clId="Web-{BEA83E95-4409-4BD1-BD0A-4C7E0638CAE0}" dt="2023-12-08T10:38:38.754" v="8"/>
          <ac:spMkLst>
            <pc:docMk/>
            <pc:sldMk cId="4084417484" sldId="350"/>
            <ac:spMk id="6" creationId="{D6D8BD5E-E4F4-2CE1-391F-B6452072F772}"/>
          </ac:spMkLst>
        </pc:spChg>
        <pc:spChg chg="add mod">
          <ac:chgData name="Solveig Gjørv Røraas" userId="S::solveror@uio.no::35d9ea0b-a42f-4330-aa16-25db74b1cba2" providerId="AD" clId="Web-{BEA83E95-4409-4BD1-BD0A-4C7E0638CAE0}" dt="2023-12-08T10:53:45.163" v="74" actId="14100"/>
          <ac:spMkLst>
            <pc:docMk/>
            <pc:sldMk cId="4084417484" sldId="350"/>
            <ac:spMk id="8" creationId="{9936667A-EBA5-FDA4-AD1A-310741690CDE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6:01.665" v="84"/>
        <pc:sldMkLst>
          <pc:docMk/>
          <pc:sldMk cId="1576138234" sldId="351"/>
        </pc:sldMkLst>
        <pc:spChg chg="mod">
          <ac:chgData name="Solveig Gjørv Røraas" userId="S::solveror@uio.no::35d9ea0b-a42f-4330-aa16-25db74b1cba2" providerId="AD" clId="Web-{BEA83E95-4409-4BD1-BD0A-4C7E0638CAE0}" dt="2023-12-08T10:54:56.023" v="83" actId="1076"/>
          <ac:spMkLst>
            <pc:docMk/>
            <pc:sldMk cId="1576138234" sldId="351"/>
            <ac:spMk id="2" creationId="{F860E942-9A5E-8A34-DC26-54E1658C9061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56:01.665" v="84"/>
          <ac:spMkLst>
            <pc:docMk/>
            <pc:sldMk cId="1576138234" sldId="351"/>
            <ac:spMk id="6" creationId="{098D4504-629C-1E4E-3283-76E27725AFE7}"/>
          </ac:spMkLst>
        </pc:spChg>
      </pc:sldChg>
      <pc:sldChg chg="addSp delSp modSp">
        <pc:chgData name="Solveig Gjørv Røraas" userId="S::solveror@uio.no::35d9ea0b-a42f-4330-aa16-25db74b1cba2" providerId="AD" clId="Web-{BEA83E95-4409-4BD1-BD0A-4C7E0638CAE0}" dt="2023-12-08T10:56:31.869" v="88"/>
        <pc:sldMkLst>
          <pc:docMk/>
          <pc:sldMk cId="3584359358" sldId="353"/>
        </pc:sldMkLst>
        <pc:spChg chg="mod">
          <ac:chgData name="Solveig Gjørv Røraas" userId="S::solveror@uio.no::35d9ea0b-a42f-4330-aa16-25db74b1cba2" providerId="AD" clId="Web-{BEA83E95-4409-4BD1-BD0A-4C7E0638CAE0}" dt="2023-12-08T10:56:26.353" v="87" actId="1076"/>
          <ac:spMkLst>
            <pc:docMk/>
            <pc:sldMk cId="3584359358" sldId="353"/>
            <ac:spMk id="2" creationId="{1D122A96-2FAE-178E-73AE-6560234FCDDA}"/>
          </ac:spMkLst>
        </pc:spChg>
        <pc:spChg chg="add del mod">
          <ac:chgData name="Solveig Gjørv Røraas" userId="S::solveror@uio.no::35d9ea0b-a42f-4330-aa16-25db74b1cba2" providerId="AD" clId="Web-{BEA83E95-4409-4BD1-BD0A-4C7E0638CAE0}" dt="2023-12-08T10:56:31.869" v="88"/>
          <ac:spMkLst>
            <pc:docMk/>
            <pc:sldMk cId="3584359358" sldId="353"/>
            <ac:spMk id="6" creationId="{761A6FDB-5AC2-FE7F-35F0-A6F0D418916B}"/>
          </ac:spMkLst>
        </pc:spChg>
      </pc:sldChg>
      <pc:sldChg chg="modSp">
        <pc:chgData name="Solveig Gjørv Røraas" userId="S::solveror@uio.no::35d9ea0b-a42f-4330-aa16-25db74b1cba2" providerId="AD" clId="Web-{BEA83E95-4409-4BD1-BD0A-4C7E0638CAE0}" dt="2023-12-08T10:44:43.699" v="13" actId="20577"/>
        <pc:sldMkLst>
          <pc:docMk/>
          <pc:sldMk cId="2627068456" sldId="354"/>
        </pc:sldMkLst>
        <pc:spChg chg="mod">
          <ac:chgData name="Solveig Gjørv Røraas" userId="S::solveror@uio.no::35d9ea0b-a42f-4330-aa16-25db74b1cba2" providerId="AD" clId="Web-{BEA83E95-4409-4BD1-BD0A-4C7E0638CAE0}" dt="2023-12-08T10:44:43.699" v="13" actId="20577"/>
          <ac:spMkLst>
            <pc:docMk/>
            <pc:sldMk cId="2627068456" sldId="354"/>
            <ac:spMk id="8" creationId="{E8491D57-9375-568A-F308-7FE2EF8B9F29}"/>
          </ac:spMkLst>
        </pc:spChg>
      </pc:sldChg>
      <pc:sldChg chg="addSp delSp">
        <pc:chgData name="Solveig Gjørv Røraas" userId="S::solveror@uio.no::35d9ea0b-a42f-4330-aa16-25db74b1cba2" providerId="AD" clId="Web-{BEA83E95-4409-4BD1-BD0A-4C7E0638CAE0}" dt="2023-12-08T10:38:23.723" v="3"/>
        <pc:sldMkLst>
          <pc:docMk/>
          <pc:sldMk cId="683380352" sldId="355"/>
        </pc:sldMkLst>
        <pc:spChg chg="del">
          <ac:chgData name="Solveig Gjørv Røraas" userId="S::solveror@uio.no::35d9ea0b-a42f-4330-aa16-25db74b1cba2" providerId="AD" clId="Web-{BEA83E95-4409-4BD1-BD0A-4C7E0638CAE0}" dt="2023-12-08T10:38:23.160" v="2"/>
          <ac:spMkLst>
            <pc:docMk/>
            <pc:sldMk cId="683380352" sldId="355"/>
            <ac:spMk id="6" creationId="{1CB9FD78-AD5F-79DF-2E8E-B081D876A579}"/>
          </ac:spMkLst>
        </pc:spChg>
        <pc:spChg chg="add">
          <ac:chgData name="Solveig Gjørv Røraas" userId="S::solveror@uio.no::35d9ea0b-a42f-4330-aa16-25db74b1cba2" providerId="AD" clId="Web-{BEA83E95-4409-4BD1-BD0A-4C7E0638CAE0}" dt="2023-12-08T10:38:23.723" v="3"/>
          <ac:spMkLst>
            <pc:docMk/>
            <pc:sldMk cId="683380352" sldId="355"/>
            <ac:spMk id="8" creationId="{FD9B4C51-1BD3-10C9-A3F4-72CB8C5653F8}"/>
          </ac:spMkLst>
        </pc:spChg>
      </pc:sldChg>
    </pc:docChg>
  </pc:docChgLst>
  <pc:docChgLst>
    <pc:chgData name="Ilenia Valerio" userId="S::ileniav@uio.no::219da9b0-beee-4111-9a9f-d8ece46dc970" providerId="AD" clId="Web-{4E99B022-1550-4AEC-9A7D-C3C068AD97B8}"/>
    <pc:docChg chg="mod modSld sldOrd">
      <pc:chgData name="Ilenia Valerio" userId="S::ileniav@uio.no::219da9b0-beee-4111-9a9f-d8ece46dc970" providerId="AD" clId="Web-{4E99B022-1550-4AEC-9A7D-C3C068AD97B8}" dt="2023-08-24T13:32:34.946" v="92" actId="20577"/>
      <pc:docMkLst>
        <pc:docMk/>
      </pc:docMkLst>
      <pc:sldChg chg="ord addCm">
        <pc:chgData name="Ilenia Valerio" userId="S::ileniav@uio.no::219da9b0-beee-4111-9a9f-d8ece46dc970" providerId="AD" clId="Web-{4E99B022-1550-4AEC-9A7D-C3C068AD97B8}" dt="2023-08-24T13:16:29.716" v="61"/>
        <pc:sldMkLst>
          <pc:docMk/>
          <pc:sldMk cId="2924893166" sldId="283"/>
        </pc:sldMkLst>
      </pc:sldChg>
      <pc:sldChg chg="modSp">
        <pc:chgData name="Ilenia Valerio" userId="S::ileniav@uio.no::219da9b0-beee-4111-9a9f-d8ece46dc970" providerId="AD" clId="Web-{4E99B022-1550-4AEC-9A7D-C3C068AD97B8}" dt="2023-08-24T12:59:02.548" v="52" actId="20577"/>
        <pc:sldMkLst>
          <pc:docMk/>
          <pc:sldMk cId="3753050304" sldId="323"/>
        </pc:sldMkLst>
        <pc:spChg chg="mod">
          <ac:chgData name="Ilenia Valerio" userId="S::ileniav@uio.no::219da9b0-beee-4111-9a9f-d8ece46dc970" providerId="AD" clId="Web-{4E99B022-1550-4AEC-9A7D-C3C068AD97B8}" dt="2023-08-24T12:59:02.548" v="52" actId="20577"/>
          <ac:spMkLst>
            <pc:docMk/>
            <pc:sldMk cId="3753050304" sldId="323"/>
            <ac:spMk id="3" creationId="{B49DF5EE-8CB0-9356-4016-1F5FA34C342D}"/>
          </ac:spMkLst>
        </pc:spChg>
      </pc:sldChg>
      <pc:sldChg chg="addSp modSp">
        <pc:chgData name="Ilenia Valerio" userId="S::ileniav@uio.no::219da9b0-beee-4111-9a9f-d8ece46dc970" providerId="AD" clId="Web-{4E99B022-1550-4AEC-9A7D-C3C068AD97B8}" dt="2023-08-24T13:09:29.571" v="59" actId="20577"/>
        <pc:sldMkLst>
          <pc:docMk/>
          <pc:sldMk cId="61402679" sldId="335"/>
        </pc:sldMkLst>
        <pc:spChg chg="mod">
          <ac:chgData name="Ilenia Valerio" userId="S::ileniav@uio.no::219da9b0-beee-4111-9a9f-d8ece46dc970" providerId="AD" clId="Web-{4E99B022-1550-4AEC-9A7D-C3C068AD97B8}" dt="2023-08-24T13:09:29.571" v="59" actId="20577"/>
          <ac:spMkLst>
            <pc:docMk/>
            <pc:sldMk cId="61402679" sldId="335"/>
            <ac:spMk id="2" creationId="{0AB57085-E607-9526-8EFD-840B93540E73}"/>
          </ac:spMkLst>
        </pc:spChg>
        <pc:spChg chg="mod">
          <ac:chgData name="Ilenia Valerio" userId="S::ileniav@uio.no::219da9b0-beee-4111-9a9f-d8ece46dc970" providerId="AD" clId="Web-{4E99B022-1550-4AEC-9A7D-C3C068AD97B8}" dt="2023-08-24T12:43:37.897" v="2" actId="14100"/>
          <ac:spMkLst>
            <pc:docMk/>
            <pc:sldMk cId="61402679" sldId="335"/>
            <ac:spMk id="3" creationId="{F9894DEC-E5A0-6A37-73A0-CF93C9AA84F8}"/>
          </ac:spMkLst>
        </pc:spChg>
        <pc:picChg chg="add">
          <ac:chgData name="Ilenia Valerio" userId="S::ileniav@uio.no::219da9b0-beee-4111-9a9f-d8ece46dc970" providerId="AD" clId="Web-{4E99B022-1550-4AEC-9A7D-C3C068AD97B8}" dt="2023-08-24T12:43:45.257" v="3"/>
          <ac:picMkLst>
            <pc:docMk/>
            <pc:sldMk cId="61402679" sldId="335"/>
            <ac:picMk id="5" creationId="{8791E187-57FB-C43F-4C71-64555CDD5B34}"/>
          </ac:picMkLst>
        </pc:picChg>
      </pc:sldChg>
      <pc:sldChg chg="modSp addCm delCm modCm">
        <pc:chgData name="Ilenia Valerio" userId="S::ileniav@uio.no::219da9b0-beee-4111-9a9f-d8ece46dc970" providerId="AD" clId="Web-{4E99B022-1550-4AEC-9A7D-C3C068AD97B8}" dt="2023-08-24T12:57:08.453" v="50" actId="20577"/>
        <pc:sldMkLst>
          <pc:docMk/>
          <pc:sldMk cId="54425697" sldId="336"/>
        </pc:sldMkLst>
        <pc:spChg chg="mod">
          <ac:chgData name="Ilenia Valerio" userId="S::ileniav@uio.no::219da9b0-beee-4111-9a9f-d8ece46dc970" providerId="AD" clId="Web-{4E99B022-1550-4AEC-9A7D-C3C068AD97B8}" dt="2023-08-24T12:57:08.453" v="50" actId="20577"/>
          <ac:spMkLst>
            <pc:docMk/>
            <pc:sldMk cId="54425697" sldId="336"/>
            <ac:spMk id="2" creationId="{3866C14A-1E91-F646-7026-277B45123613}"/>
          </ac:spMkLst>
        </pc:spChg>
        <pc:spChg chg="mod">
          <ac:chgData name="Ilenia Valerio" userId="S::ileniav@uio.no::219da9b0-beee-4111-9a9f-d8ece46dc970" providerId="AD" clId="Web-{4E99B022-1550-4AEC-9A7D-C3C068AD97B8}" dt="2023-08-24T12:55:31.515" v="49" actId="20577"/>
          <ac:spMkLst>
            <pc:docMk/>
            <pc:sldMk cId="54425697" sldId="336"/>
            <ac:spMk id="3" creationId="{3A5E9B65-034C-2CDA-CD94-6FD63059E109}"/>
          </ac:spMkLst>
        </pc:spChg>
      </pc:sldChg>
      <pc:sldChg chg="modSp ord">
        <pc:chgData name="Ilenia Valerio" userId="S::ileniav@uio.no::219da9b0-beee-4111-9a9f-d8ece46dc970" providerId="AD" clId="Web-{4E99B022-1550-4AEC-9A7D-C3C068AD97B8}" dt="2023-08-24T13:05:41.865" v="55" actId="20577"/>
        <pc:sldMkLst>
          <pc:docMk/>
          <pc:sldMk cId="2606036085" sldId="339"/>
        </pc:sldMkLst>
        <pc:spChg chg="mod">
          <ac:chgData name="Ilenia Valerio" userId="S::ileniav@uio.no::219da9b0-beee-4111-9a9f-d8ece46dc970" providerId="AD" clId="Web-{4E99B022-1550-4AEC-9A7D-C3C068AD97B8}" dt="2023-08-24T13:05:41.865" v="55" actId="20577"/>
          <ac:spMkLst>
            <pc:docMk/>
            <pc:sldMk cId="2606036085" sldId="339"/>
            <ac:spMk id="2" creationId="{1CB503C5-7C07-AA6B-D8DE-B12F855F80F3}"/>
          </ac:spMkLst>
        </pc:spChg>
      </pc:sldChg>
      <pc:sldChg chg="modSp">
        <pc:chgData name="Ilenia Valerio" userId="S::ileniav@uio.no::219da9b0-beee-4111-9a9f-d8ece46dc970" providerId="AD" clId="Web-{4E99B022-1550-4AEC-9A7D-C3C068AD97B8}" dt="2023-08-24T13:19:30.531" v="64" actId="20577"/>
        <pc:sldMkLst>
          <pc:docMk/>
          <pc:sldMk cId="2921880157" sldId="342"/>
        </pc:sldMkLst>
        <pc:spChg chg="mod">
          <ac:chgData name="Ilenia Valerio" userId="S::ileniav@uio.no::219da9b0-beee-4111-9a9f-d8ece46dc970" providerId="AD" clId="Web-{4E99B022-1550-4AEC-9A7D-C3C068AD97B8}" dt="2023-08-24T13:19:30.531" v="64" actId="20577"/>
          <ac:spMkLst>
            <pc:docMk/>
            <pc:sldMk cId="2921880157" sldId="342"/>
            <ac:spMk id="3" creationId="{8ED6FB82-00A9-8DF5-B97D-88EF344786AF}"/>
          </ac:spMkLst>
        </pc:spChg>
      </pc:sldChg>
      <pc:sldChg chg="modSp">
        <pc:chgData name="Ilenia Valerio" userId="S::ileniav@uio.no::219da9b0-beee-4111-9a9f-d8ece46dc970" providerId="AD" clId="Web-{4E99B022-1550-4AEC-9A7D-C3C068AD97B8}" dt="2023-08-24T13:32:34.946" v="92" actId="20577"/>
        <pc:sldMkLst>
          <pc:docMk/>
          <pc:sldMk cId="1917881576" sldId="343"/>
        </pc:sldMkLst>
        <pc:spChg chg="mod">
          <ac:chgData name="Ilenia Valerio" userId="S::ileniav@uio.no::219da9b0-beee-4111-9a9f-d8ece46dc970" providerId="AD" clId="Web-{4E99B022-1550-4AEC-9A7D-C3C068AD97B8}" dt="2023-08-24T13:32:34.946" v="92" actId="20577"/>
          <ac:spMkLst>
            <pc:docMk/>
            <pc:sldMk cId="1917881576" sldId="343"/>
            <ac:spMk id="3" creationId="{91AA58B0-0262-A310-7E5E-17D4176801E3}"/>
          </ac:spMkLst>
        </pc:spChg>
      </pc:sldChg>
      <pc:sldChg chg="modSp addCm">
        <pc:chgData name="Ilenia Valerio" userId="S::ileniav@uio.no::219da9b0-beee-4111-9a9f-d8ece46dc970" providerId="AD" clId="Web-{4E99B022-1550-4AEC-9A7D-C3C068AD97B8}" dt="2023-08-24T13:20:00.344" v="65"/>
        <pc:sldMkLst>
          <pc:docMk/>
          <pc:sldMk cId="1608918332" sldId="347"/>
        </pc:sldMkLst>
        <pc:spChg chg="mod">
          <ac:chgData name="Ilenia Valerio" userId="S::ileniav@uio.no::219da9b0-beee-4111-9a9f-d8ece46dc970" providerId="AD" clId="Web-{4E99B022-1550-4AEC-9A7D-C3C068AD97B8}" dt="2023-08-24T13:19:15.031" v="62" actId="20577"/>
          <ac:spMkLst>
            <pc:docMk/>
            <pc:sldMk cId="1608918332" sldId="347"/>
            <ac:spMk id="2" creationId="{99FE156E-D19E-1844-9EF8-AAEC57FE96D3}"/>
          </ac:spMkLst>
        </pc:spChg>
        <pc:spChg chg="mod">
          <ac:chgData name="Ilenia Valerio" userId="S::ileniav@uio.no::219da9b0-beee-4111-9a9f-d8ece46dc970" providerId="AD" clId="Web-{4E99B022-1550-4AEC-9A7D-C3C068AD97B8}" dt="2023-08-24T13:19:21.546" v="63" actId="20577"/>
          <ac:spMkLst>
            <pc:docMk/>
            <pc:sldMk cId="1608918332" sldId="347"/>
            <ac:spMk id="3" creationId="{4BBAD361-9180-E76C-249A-96AF8837C5B7}"/>
          </ac:spMkLst>
        </pc:spChg>
      </pc:sldChg>
    </pc:docChg>
  </pc:docChgLst>
  <pc:docChgLst>
    <pc:chgData name="Ilenia Valerio" userId="S::ileniav@uio.no::219da9b0-beee-4111-9a9f-d8ece46dc970" providerId="AD" clId="Web-{C4F26CBB-5FE2-634D-E527-6F947DA13203}"/>
    <pc:docChg chg="">
      <pc:chgData name="Ilenia Valerio" userId="S::ileniav@uio.no::219da9b0-beee-4111-9a9f-d8ece46dc970" providerId="AD" clId="Web-{C4F26CBB-5FE2-634D-E527-6F947DA13203}" dt="2023-11-06T08:35:37.798" v="0"/>
      <pc:docMkLst>
        <pc:docMk/>
      </pc:docMkLst>
      <pc:sldChg chg="modCm">
        <pc:chgData name="Ilenia Valerio" userId="S::ileniav@uio.no::219da9b0-beee-4111-9a9f-d8ece46dc970" providerId="AD" clId="Web-{C4F26CBB-5FE2-634D-E527-6F947DA13203}" dt="2023-11-06T08:35:37.798" v="0"/>
        <pc:sldMkLst>
          <pc:docMk/>
          <pc:sldMk cId="1608918332" sldId="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lenia Valerio" userId="S::ileniav@uio.no::219da9b0-beee-4111-9a9f-d8ece46dc970" providerId="AD" clId="Web-{C4F26CBB-5FE2-634D-E527-6F947DA13203}" dt="2023-11-06T08:35:37.798" v="0"/>
              <pc2:cmMkLst xmlns:pc2="http://schemas.microsoft.com/office/powerpoint/2019/9/main/command">
                <pc:docMk/>
                <pc:sldMk cId="1608918332" sldId="347"/>
                <pc2:cmMk id="{C028D0AE-74F6-4533-B0AB-6D4FFECE3F0B}"/>
              </pc2:cmMkLst>
              <pc226:cmRplyChg chg="add">
                <pc226:chgData name="Ilenia Valerio" userId="S::ileniav@uio.no::219da9b0-beee-4111-9a9f-d8ece46dc970" providerId="AD" clId="Web-{C4F26CBB-5FE2-634D-E527-6F947DA13203}" dt="2023-11-06T08:35:37.798" v="0"/>
                <pc2:cmRplyMkLst xmlns:pc2="http://schemas.microsoft.com/office/powerpoint/2019/9/main/command">
                  <pc:docMk/>
                  <pc:sldMk cId="1608918332" sldId="347"/>
                  <pc2:cmMk id="{C028D0AE-74F6-4533-B0AB-6D4FFECE3F0B}"/>
                  <pc2:cmRplyMk id="{4006D6D7-3815-4E4E-944E-BAFD14840693}"/>
                </pc2:cmRplyMkLst>
              </pc226:cmRplyChg>
            </pc226:cmChg>
          </p:ext>
        </pc:extLst>
      </pc:sldChg>
    </pc:docChg>
  </pc:docChgLst>
  <pc:docChgLst>
    <pc:chgData name="Ilenia Valerio" userId="S::ileniav@uio.no::219da9b0-beee-4111-9a9f-d8ece46dc970" providerId="AD" clId="Web-{6893C269-16D3-4752-9477-F2E105B337D1}"/>
    <pc:docChg chg="modSld">
      <pc:chgData name="Ilenia Valerio" userId="S::ileniav@uio.no::219da9b0-beee-4111-9a9f-d8ece46dc970" providerId="AD" clId="Web-{6893C269-16D3-4752-9477-F2E105B337D1}" dt="2023-11-01T13:05:36.791" v="65"/>
      <pc:docMkLst>
        <pc:docMk/>
      </pc:docMkLst>
      <pc:sldChg chg="mod setBg">
        <pc:chgData name="Ilenia Valerio" userId="S::ileniav@uio.no::219da9b0-beee-4111-9a9f-d8ece46dc970" providerId="AD" clId="Web-{6893C269-16D3-4752-9477-F2E105B337D1}" dt="2023-11-01T12:52:12.970" v="34"/>
        <pc:sldMkLst>
          <pc:docMk/>
          <pc:sldMk cId="476725084" sldId="274"/>
        </pc:sldMkLst>
      </pc:sldChg>
      <pc:sldChg chg="mod setBg">
        <pc:chgData name="Ilenia Valerio" userId="S::ileniav@uio.no::219da9b0-beee-4111-9a9f-d8ece46dc970" providerId="AD" clId="Web-{6893C269-16D3-4752-9477-F2E105B337D1}" dt="2023-11-01T12:51:19.064" v="30"/>
        <pc:sldMkLst>
          <pc:docMk/>
          <pc:sldMk cId="1565414447" sldId="276"/>
        </pc:sldMkLst>
      </pc:sldChg>
      <pc:sldChg chg="mod setBg">
        <pc:chgData name="Ilenia Valerio" userId="S::ileniav@uio.no::219da9b0-beee-4111-9a9f-d8ece46dc970" providerId="AD" clId="Web-{6893C269-16D3-4752-9477-F2E105B337D1}" dt="2023-11-01T12:52:27.986" v="36"/>
        <pc:sldMkLst>
          <pc:docMk/>
          <pc:sldMk cId="2427719930" sldId="281"/>
        </pc:sldMkLst>
      </pc:sldChg>
      <pc:sldChg chg="mod setBg">
        <pc:chgData name="Ilenia Valerio" userId="S::ileniav@uio.no::219da9b0-beee-4111-9a9f-d8ece46dc970" providerId="AD" clId="Web-{6893C269-16D3-4752-9477-F2E105B337D1}" dt="2023-11-01T12:52:45.783" v="38"/>
        <pc:sldMkLst>
          <pc:docMk/>
          <pc:sldMk cId="2924893166" sldId="283"/>
        </pc:sldMkLst>
      </pc:sldChg>
      <pc:sldChg chg="mod setBg">
        <pc:chgData name="Ilenia Valerio" userId="S::ileniav@uio.no::219da9b0-beee-4111-9a9f-d8ece46dc970" providerId="AD" clId="Web-{6893C269-16D3-4752-9477-F2E105B337D1}" dt="2023-11-01T12:49:32.750" v="23"/>
        <pc:sldMkLst>
          <pc:docMk/>
          <pc:sldMk cId="3753050304" sldId="323"/>
        </pc:sldMkLst>
      </pc:sldChg>
      <pc:sldChg chg="addSp delSp modSp">
        <pc:chgData name="Ilenia Valerio" userId="S::ileniav@uio.no::219da9b0-beee-4111-9a9f-d8ece46dc970" providerId="AD" clId="Web-{6893C269-16D3-4752-9477-F2E105B337D1}" dt="2023-11-01T12:46:52.654" v="18" actId="1076"/>
        <pc:sldMkLst>
          <pc:docMk/>
          <pc:sldMk cId="2173489914" sldId="324"/>
        </pc:sldMkLst>
        <pc:spChg chg="mod">
          <ac:chgData name="Ilenia Valerio" userId="S::ileniav@uio.no::219da9b0-beee-4111-9a9f-d8ece46dc970" providerId="AD" clId="Web-{6893C269-16D3-4752-9477-F2E105B337D1}" dt="2023-11-01T12:46:52.654" v="18" actId="1076"/>
          <ac:spMkLst>
            <pc:docMk/>
            <pc:sldMk cId="2173489914" sldId="324"/>
            <ac:spMk id="9" creationId="{E0A45E7C-A592-581A-7AD6-3E68CC1E486B}"/>
          </ac:spMkLst>
        </pc:spChg>
        <pc:picChg chg="mod">
          <ac:chgData name="Ilenia Valerio" userId="S::ileniav@uio.no::219da9b0-beee-4111-9a9f-d8ece46dc970" providerId="AD" clId="Web-{6893C269-16D3-4752-9477-F2E105B337D1}" dt="2023-11-01T12:46:47.217" v="17" actId="1076"/>
          <ac:picMkLst>
            <pc:docMk/>
            <pc:sldMk cId="2173489914" sldId="324"/>
            <ac:picMk id="5" creationId="{70A81EDA-A3EE-7A40-93FD-B3750886FAEA}"/>
          </ac:picMkLst>
        </pc:picChg>
        <pc:picChg chg="add del mod">
          <ac:chgData name="Ilenia Valerio" userId="S::ileniav@uio.no::219da9b0-beee-4111-9a9f-d8ece46dc970" providerId="AD" clId="Web-{6893C269-16D3-4752-9477-F2E105B337D1}" dt="2023-11-01T12:46:18.482" v="15" actId="1076"/>
          <ac:picMkLst>
            <pc:docMk/>
            <pc:sldMk cId="2173489914" sldId="324"/>
            <ac:picMk id="6" creationId="{64769D92-ECD3-8159-98A0-843C689F60A8}"/>
          </ac:picMkLst>
        </pc:picChg>
        <pc:picChg chg="del">
          <ac:chgData name="Ilenia Valerio" userId="S::ileniav@uio.no::219da9b0-beee-4111-9a9f-d8ece46dc970" providerId="AD" clId="Web-{6893C269-16D3-4752-9477-F2E105B337D1}" dt="2023-11-01T12:46:12.795" v="14"/>
          <ac:picMkLst>
            <pc:docMk/>
            <pc:sldMk cId="2173489914" sldId="324"/>
            <ac:picMk id="8" creationId="{72ECB602-30EE-1E4F-BE07-F62ECB81A518}"/>
          </ac:picMkLst>
        </pc:picChg>
      </pc:sldChg>
      <pc:sldChg chg="delSp modSp">
        <pc:chgData name="Ilenia Valerio" userId="S::ileniav@uio.no::219da9b0-beee-4111-9a9f-d8ece46dc970" providerId="AD" clId="Web-{6893C269-16D3-4752-9477-F2E105B337D1}" dt="2023-11-01T12:45:57.107" v="9" actId="1076"/>
        <pc:sldMkLst>
          <pc:docMk/>
          <pc:sldMk cId="3745891862" sldId="325"/>
        </pc:sldMkLst>
        <pc:picChg chg="mod">
          <ac:chgData name="Ilenia Valerio" userId="S::ileniav@uio.no::219da9b0-beee-4111-9a9f-d8ece46dc970" providerId="AD" clId="Web-{6893C269-16D3-4752-9477-F2E105B337D1}" dt="2023-11-01T12:45:57.107" v="9" actId="1076"/>
          <ac:picMkLst>
            <pc:docMk/>
            <pc:sldMk cId="3745891862" sldId="325"/>
            <ac:picMk id="5" creationId="{CFA2216C-4E77-FDDF-BC9F-D43AA0E5117A}"/>
          </ac:picMkLst>
        </pc:picChg>
        <pc:picChg chg="del">
          <ac:chgData name="Ilenia Valerio" userId="S::ileniav@uio.no::219da9b0-beee-4111-9a9f-d8ece46dc970" providerId="AD" clId="Web-{6893C269-16D3-4752-9477-F2E105B337D1}" dt="2023-11-01T12:45:53.107" v="8"/>
          <ac:picMkLst>
            <pc:docMk/>
            <pc:sldMk cId="3745891862" sldId="325"/>
            <ac:picMk id="8" creationId="{72ECB602-30EE-1E4F-BE07-F62ECB81A518}"/>
          </ac:picMkLst>
        </pc:picChg>
      </pc:sldChg>
      <pc:sldChg chg="delSp modSp">
        <pc:chgData name="Ilenia Valerio" userId="S::ileniav@uio.no::219da9b0-beee-4111-9a9f-d8ece46dc970" providerId="AD" clId="Web-{6893C269-16D3-4752-9477-F2E105B337D1}" dt="2023-11-01T12:45:42.763" v="6" actId="1076"/>
        <pc:sldMkLst>
          <pc:docMk/>
          <pc:sldMk cId="1367792189" sldId="326"/>
        </pc:sldMkLst>
        <pc:picChg chg="mod">
          <ac:chgData name="Ilenia Valerio" userId="S::ileniav@uio.no::219da9b0-beee-4111-9a9f-d8ece46dc970" providerId="AD" clId="Web-{6893C269-16D3-4752-9477-F2E105B337D1}" dt="2023-11-01T12:45:42.763" v="6" actId="1076"/>
          <ac:picMkLst>
            <pc:docMk/>
            <pc:sldMk cId="1367792189" sldId="326"/>
            <ac:picMk id="6" creationId="{461E7AB1-ED8A-6080-F204-2F7BAAFB20CA}"/>
          </ac:picMkLst>
        </pc:picChg>
        <pc:picChg chg="del">
          <ac:chgData name="Ilenia Valerio" userId="S::ileniav@uio.no::219da9b0-beee-4111-9a9f-d8ece46dc970" providerId="AD" clId="Web-{6893C269-16D3-4752-9477-F2E105B337D1}" dt="2023-11-01T12:45:36.497" v="5"/>
          <ac:picMkLst>
            <pc:docMk/>
            <pc:sldMk cId="1367792189" sldId="326"/>
            <ac:picMk id="8" creationId="{72ECB602-30EE-1E4F-BE07-F62ECB81A518}"/>
          </ac:picMkLst>
        </pc:picChg>
      </pc:sldChg>
      <pc:sldChg chg="delSp modSp">
        <pc:chgData name="Ilenia Valerio" userId="S::ileniav@uio.no::219da9b0-beee-4111-9a9f-d8ece46dc970" providerId="AD" clId="Web-{6893C269-16D3-4752-9477-F2E105B337D1}" dt="2023-11-01T12:45:22.513" v="2" actId="1076"/>
        <pc:sldMkLst>
          <pc:docMk/>
          <pc:sldMk cId="2976797376" sldId="327"/>
        </pc:sldMkLst>
        <pc:picChg chg="del">
          <ac:chgData name="Ilenia Valerio" userId="S::ileniav@uio.no::219da9b0-beee-4111-9a9f-d8ece46dc970" providerId="AD" clId="Web-{6893C269-16D3-4752-9477-F2E105B337D1}" dt="2023-11-01T12:45:13.122" v="1"/>
          <ac:picMkLst>
            <pc:docMk/>
            <pc:sldMk cId="2976797376" sldId="327"/>
            <ac:picMk id="8" creationId="{72ECB602-30EE-1E4F-BE07-F62ECB81A518}"/>
          </ac:picMkLst>
        </pc:picChg>
        <pc:picChg chg="mod">
          <ac:chgData name="Ilenia Valerio" userId="S::ileniav@uio.no::219da9b0-beee-4111-9a9f-d8ece46dc970" providerId="AD" clId="Web-{6893C269-16D3-4752-9477-F2E105B337D1}" dt="2023-11-01T12:45:22.513" v="2" actId="1076"/>
          <ac:picMkLst>
            <pc:docMk/>
            <pc:sldMk cId="2976797376" sldId="327"/>
            <ac:picMk id="10" creationId="{EF391884-7413-F940-1B37-A538608F4D8A}"/>
          </ac:picMkLst>
        </pc:picChg>
      </pc:sldChg>
      <pc:sldChg chg="mod setBg">
        <pc:chgData name="Ilenia Valerio" userId="S::ileniav@uio.no::219da9b0-beee-4111-9a9f-d8ece46dc970" providerId="AD" clId="Web-{6893C269-16D3-4752-9477-F2E105B337D1}" dt="2023-11-01T12:55:45.863" v="50"/>
        <pc:sldMkLst>
          <pc:docMk/>
          <pc:sldMk cId="2061400838" sldId="333"/>
        </pc:sldMkLst>
      </pc:sldChg>
      <pc:sldChg chg="mod setBg">
        <pc:chgData name="Ilenia Valerio" userId="S::ileniav@uio.no::219da9b0-beee-4111-9a9f-d8ece46dc970" providerId="AD" clId="Web-{6893C269-16D3-4752-9477-F2E105B337D1}" dt="2023-11-01T12:50:40.298" v="28"/>
        <pc:sldMkLst>
          <pc:docMk/>
          <pc:sldMk cId="61402679" sldId="335"/>
        </pc:sldMkLst>
      </pc:sldChg>
      <pc:sldChg chg="mod setBg modCm">
        <pc:chgData name="Ilenia Valerio" userId="S::ileniav@uio.no::219da9b0-beee-4111-9a9f-d8ece46dc970" providerId="AD" clId="Web-{6893C269-16D3-4752-9477-F2E105B337D1}" dt="2023-11-01T12:50:28.704" v="27"/>
        <pc:sldMkLst>
          <pc:docMk/>
          <pc:sldMk cId="54425697" sldId="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893C269-16D3-4752-9477-F2E105B337D1}" dt="2023-11-01T12:49:55.656" v="25"/>
              <pc2:cmMkLst xmlns:pc2="http://schemas.microsoft.com/office/powerpoint/2019/9/main/command">
                <pc:docMk/>
                <pc:sldMk cId="54425697" sldId="336"/>
                <pc2:cmMk id="{51F08321-C19F-4B5E-B9EA-2D98B83C0777}"/>
              </pc2:cmMkLst>
            </pc226:cmChg>
          </p:ext>
        </pc:extLst>
      </pc:sldChg>
      <pc:sldChg chg="mod setBg modCm">
        <pc:chgData name="Ilenia Valerio" userId="S::ileniav@uio.no::219da9b0-beee-4111-9a9f-d8ece46dc970" providerId="AD" clId="Web-{6893C269-16D3-4752-9477-F2E105B337D1}" dt="2023-11-01T13:02:34.649" v="57"/>
        <pc:sldMkLst>
          <pc:docMk/>
          <pc:sldMk cId="2274264073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enia Valerio" userId="S::ileniav@uio.no::219da9b0-beee-4111-9a9f-d8ece46dc970" providerId="AD" clId="Web-{6893C269-16D3-4752-9477-F2E105B337D1}" dt="2023-11-01T13:02:34.649" v="57"/>
              <pc2:cmMkLst xmlns:pc2="http://schemas.microsoft.com/office/powerpoint/2019/9/main/command">
                <pc:docMk/>
                <pc:sldMk cId="2274264073" sldId="337"/>
                <pc2:cmMk id="{110260B7-E3AE-4582-9A9D-88CCB78CC3C9}"/>
              </pc2:cmMkLst>
            </pc226:cmChg>
          </p:ext>
        </pc:extLst>
      </pc:sldChg>
      <pc:sldChg chg="mod setBg modCm">
        <pc:chgData name="Ilenia Valerio" userId="S::ileniav@uio.no::219da9b0-beee-4111-9a9f-d8ece46dc970" providerId="AD" clId="Web-{6893C269-16D3-4752-9477-F2E105B337D1}" dt="2023-11-01T13:01:16.757" v="55"/>
        <pc:sldMkLst>
          <pc:docMk/>
          <pc:sldMk cId="719431594" sldId="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lenia Valerio" userId="S::ileniav@uio.no::219da9b0-beee-4111-9a9f-d8ece46dc970" providerId="AD" clId="Web-{6893C269-16D3-4752-9477-F2E105B337D1}" dt="2023-11-01T13:01:16.757" v="55"/>
              <pc2:cmMkLst xmlns:pc2="http://schemas.microsoft.com/office/powerpoint/2019/9/main/command">
                <pc:docMk/>
                <pc:sldMk cId="719431594" sldId="338"/>
                <pc2:cmMk id="{0375125A-9CB8-4A2C-B9A4-0F2950542017}"/>
              </pc2:cmMkLst>
              <pc226:cmRplyChg chg="add">
                <pc226:chgData name="Ilenia Valerio" userId="S::ileniav@uio.no::219da9b0-beee-4111-9a9f-d8ece46dc970" providerId="AD" clId="Web-{6893C269-16D3-4752-9477-F2E105B337D1}" dt="2023-11-01T13:01:16.757" v="55"/>
                <pc2:cmRplyMkLst xmlns:pc2="http://schemas.microsoft.com/office/powerpoint/2019/9/main/command">
                  <pc:docMk/>
                  <pc:sldMk cId="719431594" sldId="338"/>
                  <pc2:cmMk id="{0375125A-9CB8-4A2C-B9A4-0F2950542017}"/>
                  <pc2:cmRplyMk id="{CB1209F0-3406-4F59-AE9A-57EB3C8DC0AD}"/>
                </pc2:cmRplyMkLst>
              </pc226:cmRplyChg>
            </pc226:cmChg>
          </p:ext>
        </pc:extLst>
      </pc:sldChg>
      <pc:sldChg chg="mod setBg">
        <pc:chgData name="Ilenia Valerio" userId="S::ileniav@uio.no::219da9b0-beee-4111-9a9f-d8ece46dc970" providerId="AD" clId="Web-{6893C269-16D3-4752-9477-F2E105B337D1}" dt="2023-11-01T12:51:51.267" v="32"/>
        <pc:sldMkLst>
          <pc:docMk/>
          <pc:sldMk cId="2606036085" sldId="339"/>
        </pc:sldMkLst>
      </pc:sldChg>
      <pc:sldChg chg="mod setBg">
        <pc:chgData name="Ilenia Valerio" userId="S::ileniav@uio.no::219da9b0-beee-4111-9a9f-d8ece46dc970" providerId="AD" clId="Web-{6893C269-16D3-4752-9477-F2E105B337D1}" dt="2023-11-01T12:53:31.331" v="42"/>
        <pc:sldMkLst>
          <pc:docMk/>
          <pc:sldMk cId="2921880157" sldId="342"/>
        </pc:sldMkLst>
      </pc:sldChg>
      <pc:sldChg chg="mod setBg">
        <pc:chgData name="Ilenia Valerio" userId="S::ileniav@uio.no::219da9b0-beee-4111-9a9f-d8ece46dc970" providerId="AD" clId="Web-{6893C269-16D3-4752-9477-F2E105B337D1}" dt="2023-11-01T12:53:52.425" v="44"/>
        <pc:sldMkLst>
          <pc:docMk/>
          <pc:sldMk cId="1917881576" sldId="343"/>
        </pc:sldMkLst>
      </pc:sldChg>
      <pc:sldChg chg="mod setBg">
        <pc:chgData name="Ilenia Valerio" userId="S::ileniav@uio.no::219da9b0-beee-4111-9a9f-d8ece46dc970" providerId="AD" clId="Web-{6893C269-16D3-4752-9477-F2E105B337D1}" dt="2023-11-01T12:56:13.535" v="52"/>
        <pc:sldMkLst>
          <pc:docMk/>
          <pc:sldMk cId="797830414" sldId="344"/>
        </pc:sldMkLst>
      </pc:sldChg>
      <pc:sldChg chg="mod setBg">
        <pc:chgData name="Ilenia Valerio" userId="S::ileniav@uio.no::219da9b0-beee-4111-9a9f-d8ece46dc970" providerId="AD" clId="Web-{6893C269-16D3-4752-9477-F2E105B337D1}" dt="2023-11-01T12:53:10.393" v="40"/>
        <pc:sldMkLst>
          <pc:docMk/>
          <pc:sldMk cId="1608918332" sldId="347"/>
        </pc:sldMkLst>
      </pc:sldChg>
      <pc:sldChg chg="mod setBg">
        <pc:chgData name="Ilenia Valerio" userId="S::ileniav@uio.no::219da9b0-beee-4111-9a9f-d8ece46dc970" providerId="AD" clId="Web-{6893C269-16D3-4752-9477-F2E105B337D1}" dt="2023-11-01T12:56:48.739" v="54"/>
        <pc:sldMkLst>
          <pc:docMk/>
          <pc:sldMk cId="1591646893" sldId="348"/>
        </pc:sldMkLst>
      </pc:sldChg>
      <pc:sldChg chg="addSp delSp modSp mod setBg">
        <pc:chgData name="Ilenia Valerio" userId="S::ileniav@uio.no::219da9b0-beee-4111-9a9f-d8ece46dc970" providerId="AD" clId="Web-{6893C269-16D3-4752-9477-F2E105B337D1}" dt="2023-11-01T13:05:36.791" v="65"/>
        <pc:sldMkLst>
          <pc:docMk/>
          <pc:sldMk cId="2627068456" sldId="354"/>
        </pc:sldMkLst>
        <pc:picChg chg="add mod">
          <ac:chgData name="Ilenia Valerio" userId="S::ileniav@uio.no::219da9b0-beee-4111-9a9f-d8ece46dc970" providerId="AD" clId="Web-{6893C269-16D3-4752-9477-F2E105B337D1}" dt="2023-11-01T13:03:05.337" v="59" actId="1076"/>
          <ac:picMkLst>
            <pc:docMk/>
            <pc:sldMk cId="2627068456" sldId="354"/>
            <ac:picMk id="6" creationId="{50C31C81-7823-94F7-5F1F-196597E066CB}"/>
          </ac:picMkLst>
        </pc:picChg>
        <pc:picChg chg="del">
          <ac:chgData name="Ilenia Valerio" userId="S::ileniav@uio.no::219da9b0-beee-4111-9a9f-d8ece46dc970" providerId="AD" clId="Web-{6893C269-16D3-4752-9477-F2E105B337D1}" dt="2023-11-01T13:02:12.992" v="56"/>
          <ac:picMkLst>
            <pc:docMk/>
            <pc:sldMk cId="2627068456" sldId="354"/>
            <ac:picMk id="7" creationId="{D0EB67D4-F78D-0D95-CD49-0DC10D6F662E}"/>
          </ac:picMkLst>
        </pc:picChg>
      </pc:sldChg>
    </pc:docChg>
  </pc:docChgLst>
  <pc:docChgLst>
    <pc:chgData name="Ilenia Valerio" userId="S::ileniav@uio.no::219da9b0-beee-4111-9a9f-d8ece46dc970" providerId="AD" clId="Web-{8CF0C753-EF94-41AF-8F34-4D3306516676}"/>
    <pc:docChg chg="addSld modSld">
      <pc:chgData name="Ilenia Valerio" userId="S::ileniav@uio.no::219da9b0-beee-4111-9a9f-d8ece46dc970" providerId="AD" clId="Web-{8CF0C753-EF94-41AF-8F34-4D3306516676}" dt="2023-08-28T11:29:19.124" v="503" actId="14100"/>
      <pc:docMkLst>
        <pc:docMk/>
      </pc:docMkLst>
      <pc:sldChg chg="addSp modSp mod setBg">
        <pc:chgData name="Ilenia Valerio" userId="S::ileniav@uio.no::219da9b0-beee-4111-9a9f-d8ece46dc970" providerId="AD" clId="Web-{8CF0C753-EF94-41AF-8F34-4D3306516676}" dt="2023-08-28T11:08:43.204" v="342" actId="1076"/>
        <pc:sldMkLst>
          <pc:docMk/>
          <pc:sldMk cId="476725084" sldId="274"/>
        </pc:sldMkLst>
        <pc:spChg chg="add mod">
          <ac:chgData name="Ilenia Valerio" userId="S::ileniav@uio.no::219da9b0-beee-4111-9a9f-d8ece46dc970" providerId="AD" clId="Web-{8CF0C753-EF94-41AF-8F34-4D3306516676}" dt="2023-08-28T11:08:43.204" v="342" actId="1076"/>
          <ac:spMkLst>
            <pc:docMk/>
            <pc:sldMk cId="476725084" sldId="274"/>
            <ac:spMk id="2" creationId="{191CD161-957C-994F-3F08-B8D63E472E29}"/>
          </ac:spMkLst>
        </pc:spChg>
      </pc:sldChg>
      <pc:sldChg chg="addSp modSp mod setBg">
        <pc:chgData name="Ilenia Valerio" userId="S::ileniav@uio.no::219da9b0-beee-4111-9a9f-d8ece46dc970" providerId="AD" clId="Web-{8CF0C753-EF94-41AF-8F34-4D3306516676}" dt="2023-08-28T11:07:49.219" v="332" actId="1076"/>
        <pc:sldMkLst>
          <pc:docMk/>
          <pc:sldMk cId="1565414447" sldId="276"/>
        </pc:sldMkLst>
        <pc:spChg chg="add mod">
          <ac:chgData name="Ilenia Valerio" userId="S::ileniav@uio.no::219da9b0-beee-4111-9a9f-d8ece46dc970" providerId="AD" clId="Web-{8CF0C753-EF94-41AF-8F34-4D3306516676}" dt="2023-08-28T11:07:49.219" v="332" actId="1076"/>
          <ac:spMkLst>
            <pc:docMk/>
            <pc:sldMk cId="1565414447" sldId="276"/>
            <ac:spMk id="2" creationId="{B75254AC-06D1-F709-F2B7-0B418C7EDBA4}"/>
          </ac:spMkLst>
        </pc:spChg>
      </pc:sldChg>
      <pc:sldChg chg="addSp modSp mod setBg">
        <pc:chgData name="Ilenia Valerio" userId="S::ileniav@uio.no::219da9b0-beee-4111-9a9f-d8ece46dc970" providerId="AD" clId="Web-{8CF0C753-EF94-41AF-8F34-4D3306516676}" dt="2023-08-28T11:10:34.471" v="354" actId="1076"/>
        <pc:sldMkLst>
          <pc:docMk/>
          <pc:sldMk cId="2427719930" sldId="281"/>
        </pc:sldMkLst>
        <pc:spChg chg="mod">
          <ac:chgData name="Ilenia Valerio" userId="S::ileniav@uio.no::219da9b0-beee-4111-9a9f-d8ece46dc970" providerId="AD" clId="Web-{8CF0C753-EF94-41AF-8F34-4D3306516676}" dt="2023-08-28T11:10:04.065" v="344" actId="20577"/>
          <ac:spMkLst>
            <pc:docMk/>
            <pc:sldMk cId="2427719930" sldId="281"/>
            <ac:spMk id="2" creationId="{1F223483-7851-414E-B377-859BB03B1B09}"/>
          </ac:spMkLst>
        </pc:spChg>
        <pc:spChg chg="add mod">
          <ac:chgData name="Ilenia Valerio" userId="S::ileniav@uio.no::219da9b0-beee-4111-9a9f-d8ece46dc970" providerId="AD" clId="Web-{8CF0C753-EF94-41AF-8F34-4D3306516676}" dt="2023-08-28T11:10:34.471" v="354" actId="1076"/>
          <ac:spMkLst>
            <pc:docMk/>
            <pc:sldMk cId="2427719930" sldId="281"/>
            <ac:spMk id="4" creationId="{FBCD8D0B-7804-3280-60FD-3C157F8C3B06}"/>
          </ac:spMkLst>
        </pc:spChg>
      </pc:sldChg>
      <pc:sldChg chg="addSp modSp mod setBg">
        <pc:chgData name="Ilenia Valerio" userId="S::ileniav@uio.no::219da9b0-beee-4111-9a9f-d8ece46dc970" providerId="AD" clId="Web-{8CF0C753-EF94-41AF-8F34-4D3306516676}" dt="2023-08-28T11:11:29.003" v="363" actId="1076"/>
        <pc:sldMkLst>
          <pc:docMk/>
          <pc:sldMk cId="2924893166" sldId="283"/>
        </pc:sldMkLst>
        <pc:spChg chg="add mod">
          <ac:chgData name="Ilenia Valerio" userId="S::ileniav@uio.no::219da9b0-beee-4111-9a9f-d8ece46dc970" providerId="AD" clId="Web-{8CF0C753-EF94-41AF-8F34-4D3306516676}" dt="2023-08-28T11:11:29.003" v="363" actId="1076"/>
          <ac:spMkLst>
            <pc:docMk/>
            <pc:sldMk cId="2924893166" sldId="283"/>
            <ac:spMk id="2" creationId="{EEC51573-E750-C700-0C3A-C6EB933F8A80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4:19.469" v="59" actId="1076"/>
        <pc:sldMkLst>
          <pc:docMk/>
          <pc:sldMk cId="4160525817" sldId="313"/>
        </pc:sldMkLst>
        <pc:spChg chg="mod">
          <ac:chgData name="Ilenia Valerio" userId="S::ileniav@uio.no::219da9b0-beee-4111-9a9f-d8ece46dc970" providerId="AD" clId="Web-{8CF0C753-EF94-41AF-8F34-4D3306516676}" dt="2023-08-28T09:33:43.749" v="50" actId="20577"/>
          <ac:spMkLst>
            <pc:docMk/>
            <pc:sldMk cId="4160525817" sldId="313"/>
            <ac:spMk id="2" creationId="{35818521-73F7-5655-4F44-CA6F663CB47A}"/>
          </ac:spMkLst>
        </pc:spChg>
        <pc:spChg chg="add mod">
          <ac:chgData name="Ilenia Valerio" userId="S::ileniav@uio.no::219da9b0-beee-4111-9a9f-d8ece46dc970" providerId="AD" clId="Web-{8CF0C753-EF94-41AF-8F34-4D3306516676}" dt="2023-08-28T09:34:19.469" v="59" actId="1076"/>
          <ac:spMkLst>
            <pc:docMk/>
            <pc:sldMk cId="4160525817" sldId="313"/>
            <ac:spMk id="5" creationId="{2AD0846B-1F17-3321-7154-3E81C83F184A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2:17.716" v="38" actId="1076"/>
        <pc:sldMkLst>
          <pc:docMk/>
          <pc:sldMk cId="949152530" sldId="314"/>
        </pc:sldMkLst>
        <pc:spChg chg="add mod">
          <ac:chgData name="Ilenia Valerio" userId="S::ileniav@uio.no::219da9b0-beee-4111-9a9f-d8ece46dc970" providerId="AD" clId="Web-{8CF0C753-EF94-41AF-8F34-4D3306516676}" dt="2023-08-28T09:32:17.716" v="38" actId="1076"/>
          <ac:spMkLst>
            <pc:docMk/>
            <pc:sldMk cId="949152530" sldId="314"/>
            <ac:spMk id="6" creationId="{07389097-1645-53A0-6E5F-7E2D8B3C105D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3:32.327" v="49" actId="1076"/>
        <pc:sldMkLst>
          <pc:docMk/>
          <pc:sldMk cId="2075575001" sldId="315"/>
        </pc:sldMkLst>
        <pc:spChg chg="mod">
          <ac:chgData name="Ilenia Valerio" userId="S::ileniav@uio.no::219da9b0-beee-4111-9a9f-d8ece46dc970" providerId="AD" clId="Web-{8CF0C753-EF94-41AF-8F34-4D3306516676}" dt="2023-08-28T09:33:07.186" v="39" actId="20577"/>
          <ac:spMkLst>
            <pc:docMk/>
            <pc:sldMk cId="2075575001" sldId="315"/>
            <ac:spMk id="2" creationId="{35818521-73F7-5655-4F44-CA6F663CB47A}"/>
          </ac:spMkLst>
        </pc:spChg>
        <pc:spChg chg="add mod">
          <ac:chgData name="Ilenia Valerio" userId="S::ileniav@uio.no::219da9b0-beee-4111-9a9f-d8ece46dc970" providerId="AD" clId="Web-{8CF0C753-EF94-41AF-8F34-4D3306516676}" dt="2023-08-28T09:33:32.327" v="49" actId="1076"/>
          <ac:spMkLst>
            <pc:docMk/>
            <pc:sldMk cId="2075575001" sldId="315"/>
            <ac:spMk id="5" creationId="{233E0C50-F656-96FD-ABFD-3FA9FD16079A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5:37.658" v="76" actId="1076"/>
        <pc:sldMkLst>
          <pc:docMk/>
          <pc:sldMk cId="3963676996" sldId="316"/>
        </pc:sldMkLst>
        <pc:spChg chg="mod">
          <ac:chgData name="Ilenia Valerio" userId="S::ileniav@uio.no::219da9b0-beee-4111-9a9f-d8ece46dc970" providerId="AD" clId="Web-{8CF0C753-EF94-41AF-8F34-4D3306516676}" dt="2023-08-28T09:35:07.844" v="68" actId="20577"/>
          <ac:spMkLst>
            <pc:docMk/>
            <pc:sldMk cId="3963676996" sldId="316"/>
            <ac:spMk id="2" creationId="{35818521-73F7-5655-4F44-CA6F663CB47A}"/>
          </ac:spMkLst>
        </pc:spChg>
        <pc:spChg chg="add mod">
          <ac:chgData name="Ilenia Valerio" userId="S::ileniav@uio.no::219da9b0-beee-4111-9a9f-d8ece46dc970" providerId="AD" clId="Web-{8CF0C753-EF94-41AF-8F34-4D3306516676}" dt="2023-08-28T09:35:37.658" v="76" actId="1076"/>
          <ac:spMkLst>
            <pc:docMk/>
            <pc:sldMk cId="3963676996" sldId="316"/>
            <ac:spMk id="5" creationId="{5B9DA687-3985-3826-B5A5-3C2EC996D1A7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6:24.784" v="85" actId="1076"/>
        <pc:sldMkLst>
          <pc:docMk/>
          <pc:sldMk cId="3930801983" sldId="318"/>
        </pc:sldMkLst>
        <pc:spChg chg="mod">
          <ac:chgData name="Ilenia Valerio" userId="S::ileniav@uio.no::219da9b0-beee-4111-9a9f-d8ece46dc970" providerId="AD" clId="Web-{8CF0C753-EF94-41AF-8F34-4D3306516676}" dt="2023-08-28T09:35:49.767" v="77" actId="20577"/>
          <ac:spMkLst>
            <pc:docMk/>
            <pc:sldMk cId="3930801983" sldId="318"/>
            <ac:spMk id="2" creationId="{35818521-73F7-5655-4F44-CA6F663CB47A}"/>
          </ac:spMkLst>
        </pc:spChg>
        <pc:spChg chg="add mod">
          <ac:chgData name="Ilenia Valerio" userId="S::ileniav@uio.no::219da9b0-beee-4111-9a9f-d8ece46dc970" providerId="AD" clId="Web-{8CF0C753-EF94-41AF-8F34-4D3306516676}" dt="2023-08-28T09:36:24.784" v="85" actId="1076"/>
          <ac:spMkLst>
            <pc:docMk/>
            <pc:sldMk cId="3930801983" sldId="318"/>
            <ac:spMk id="5" creationId="{5BAE0FDE-7E12-CE3A-6278-7E3230F88CEB}"/>
          </ac:spMkLst>
        </pc:spChg>
      </pc:sldChg>
      <pc:sldChg chg="addSp delSp modSp mod setBg">
        <pc:chgData name="Ilenia Valerio" userId="S::ileniav@uio.no::219da9b0-beee-4111-9a9f-d8ece46dc970" providerId="AD" clId="Web-{8CF0C753-EF94-41AF-8F34-4D3306516676}" dt="2023-08-28T11:12:45.301" v="366"/>
        <pc:sldMkLst>
          <pc:docMk/>
          <pc:sldMk cId="3753050304" sldId="323"/>
        </pc:sldMkLst>
        <pc:spChg chg="add del mod">
          <ac:chgData name="Ilenia Valerio" userId="S::ileniav@uio.no::219da9b0-beee-4111-9a9f-d8ece46dc970" providerId="AD" clId="Web-{8CF0C753-EF94-41AF-8F34-4D3306516676}" dt="2023-08-28T11:12:45.301" v="366"/>
          <ac:spMkLst>
            <pc:docMk/>
            <pc:sldMk cId="3753050304" sldId="323"/>
            <ac:spMk id="2" creationId="{9516E37E-3C3F-ACE7-53F6-60E9919914D7}"/>
          </ac:spMkLst>
        </pc:spChg>
      </pc:sldChg>
      <pc:sldChg chg="modSp">
        <pc:chgData name="Ilenia Valerio" userId="S::ileniav@uio.no::219da9b0-beee-4111-9a9f-d8ece46dc970" providerId="AD" clId="Web-{8CF0C753-EF94-41AF-8F34-4D3306516676}" dt="2023-08-28T10:49:32.379" v="258" actId="20577"/>
        <pc:sldMkLst>
          <pc:docMk/>
          <pc:sldMk cId="1575310798" sldId="330"/>
        </pc:sldMkLst>
        <pc:spChg chg="mod">
          <ac:chgData name="Ilenia Valerio" userId="S::ileniav@uio.no::219da9b0-beee-4111-9a9f-d8ece46dc970" providerId="AD" clId="Web-{8CF0C753-EF94-41AF-8F34-4D3306516676}" dt="2023-08-28T10:49:32.379" v="258" actId="20577"/>
          <ac:spMkLst>
            <pc:docMk/>
            <pc:sldMk cId="1575310798" sldId="330"/>
            <ac:spMk id="7" creationId="{03414836-F0E8-5257-8464-864D94F3299D}"/>
          </ac:spMkLst>
        </pc:spChg>
      </pc:sldChg>
      <pc:sldChg chg="modSp mod setBg">
        <pc:chgData name="Ilenia Valerio" userId="S::ileniav@uio.no::219da9b0-beee-4111-9a9f-d8ece46dc970" providerId="AD" clId="Web-{8CF0C753-EF94-41AF-8F34-4D3306516676}" dt="2023-08-28T11:16:22.913" v="393"/>
        <pc:sldMkLst>
          <pc:docMk/>
          <pc:sldMk cId="2061400838" sldId="333"/>
        </pc:sldMkLst>
        <pc:spChg chg="mod">
          <ac:chgData name="Ilenia Valerio" userId="S::ileniav@uio.no::219da9b0-beee-4111-9a9f-d8ece46dc970" providerId="AD" clId="Web-{8CF0C753-EF94-41AF-8F34-4D3306516676}" dt="2023-08-28T11:16:08.319" v="391" actId="20577"/>
          <ac:spMkLst>
            <pc:docMk/>
            <pc:sldMk cId="2061400838" sldId="333"/>
            <ac:spMk id="3" creationId="{B49DF5EE-8CB0-9356-4016-1F5FA34C342D}"/>
          </ac:spMkLst>
        </pc:spChg>
        <pc:spChg chg="mod">
          <ac:chgData name="Ilenia Valerio" userId="S::ileniav@uio.no::219da9b0-beee-4111-9a9f-d8ece46dc970" providerId="AD" clId="Web-{8CF0C753-EF94-41AF-8F34-4D3306516676}" dt="2023-08-28T11:16:01.787" v="390" actId="20577"/>
          <ac:spMkLst>
            <pc:docMk/>
            <pc:sldMk cId="2061400838" sldId="333"/>
            <ac:spMk id="7" creationId="{03414836-F0E8-5257-8464-864D94F3299D}"/>
          </ac:spMkLst>
        </pc:spChg>
      </pc:sldChg>
      <pc:sldChg chg="addSp modSp mod setBg">
        <pc:chgData name="Ilenia Valerio" userId="S::ileniav@uio.no::219da9b0-beee-4111-9a9f-d8ece46dc970" providerId="AD" clId="Web-{8CF0C753-EF94-41AF-8F34-4D3306516676}" dt="2023-08-28T11:04:36.967" v="307" actId="1076"/>
        <pc:sldMkLst>
          <pc:docMk/>
          <pc:sldMk cId="61402679" sldId="335"/>
        </pc:sldMkLst>
        <pc:spChg chg="mod">
          <ac:chgData name="Ilenia Valerio" userId="S::ileniav@uio.no::219da9b0-beee-4111-9a9f-d8ece46dc970" providerId="AD" clId="Web-{8CF0C753-EF94-41AF-8F34-4D3306516676}" dt="2023-08-28T11:03:10.904" v="295" actId="20577"/>
          <ac:spMkLst>
            <pc:docMk/>
            <pc:sldMk cId="61402679" sldId="335"/>
            <ac:spMk id="2" creationId="{0AB57085-E607-9526-8EFD-840B93540E73}"/>
          </ac:spMkLst>
        </pc:spChg>
        <pc:spChg chg="add mod">
          <ac:chgData name="Ilenia Valerio" userId="S::ileniav@uio.no::219da9b0-beee-4111-9a9f-d8ece46dc970" providerId="AD" clId="Web-{8CF0C753-EF94-41AF-8F34-4D3306516676}" dt="2023-08-28T11:04:36.967" v="307" actId="1076"/>
          <ac:spMkLst>
            <pc:docMk/>
            <pc:sldMk cId="61402679" sldId="335"/>
            <ac:spMk id="4" creationId="{B3BD4CF2-0464-9316-6E3B-774451328C6E}"/>
          </ac:spMkLst>
        </pc:spChg>
      </pc:sldChg>
      <pc:sldChg chg="addSp delSp modSp mod setBg modCm">
        <pc:chgData name="Ilenia Valerio" userId="S::ileniav@uio.no::219da9b0-beee-4111-9a9f-d8ece46dc970" providerId="AD" clId="Web-{8CF0C753-EF94-41AF-8F34-4D3306516676}" dt="2023-08-28T11:02:59.904" v="293" actId="20577"/>
        <pc:sldMkLst>
          <pc:docMk/>
          <pc:sldMk cId="54425697" sldId="336"/>
        </pc:sldMkLst>
        <pc:spChg chg="mod">
          <ac:chgData name="Ilenia Valerio" userId="S::ileniav@uio.no::219da9b0-beee-4111-9a9f-d8ece46dc970" providerId="AD" clId="Web-{8CF0C753-EF94-41AF-8F34-4D3306516676}" dt="2023-08-28T11:02:59.904" v="293" actId="20577"/>
          <ac:spMkLst>
            <pc:docMk/>
            <pc:sldMk cId="54425697" sldId="336"/>
            <ac:spMk id="2" creationId="{3866C14A-1E91-F646-7026-277B45123613}"/>
          </ac:spMkLst>
        </pc:spChg>
        <pc:spChg chg="mod ord">
          <ac:chgData name="Ilenia Valerio" userId="S::ileniav@uio.no::219da9b0-beee-4111-9a9f-d8ece46dc970" providerId="AD" clId="Web-{8CF0C753-EF94-41AF-8F34-4D3306516676}" dt="2023-08-28T11:00:11.402" v="273"/>
          <ac:spMkLst>
            <pc:docMk/>
            <pc:sldMk cId="54425697" sldId="336"/>
            <ac:spMk id="3" creationId="{3A5E9B65-034C-2CDA-CD94-6FD63059E109}"/>
          </ac:spMkLst>
        </pc:spChg>
        <pc:spChg chg="add mod">
          <ac:chgData name="Ilenia Valerio" userId="S::ileniav@uio.no::219da9b0-beee-4111-9a9f-d8ece46dc970" providerId="AD" clId="Web-{8CF0C753-EF94-41AF-8F34-4D3306516676}" dt="2023-08-28T11:01:48.497" v="290" actId="1076"/>
          <ac:spMkLst>
            <pc:docMk/>
            <pc:sldMk cId="54425697" sldId="336"/>
            <ac:spMk id="6" creationId="{6E47D7A9-4D2C-C325-7D95-C91F5C4C91DE}"/>
          </ac:spMkLst>
        </pc:spChg>
        <pc:spChg chg="add del">
          <ac:chgData name="Ilenia Valerio" userId="S::ileniav@uio.no::219da9b0-beee-4111-9a9f-d8ece46dc970" providerId="AD" clId="Web-{8CF0C753-EF94-41AF-8F34-4D3306516676}" dt="2023-08-28T11:00:11.402" v="273"/>
          <ac:spMkLst>
            <pc:docMk/>
            <pc:sldMk cId="54425697" sldId="336"/>
            <ac:spMk id="10" creationId="{66E48AFA-8884-4F68-A44F-D2C1E8609C5A}"/>
          </ac:spMkLst>
        </pc:spChg>
        <pc:spChg chg="add del">
          <ac:chgData name="Ilenia Valerio" userId="S::ileniav@uio.no::219da9b0-beee-4111-9a9f-d8ece46dc970" providerId="AD" clId="Web-{8CF0C753-EF94-41AF-8F34-4D3306516676}" dt="2023-08-28T11:00:11.402" v="273"/>
          <ac:spMkLst>
            <pc:docMk/>
            <pc:sldMk cId="54425697" sldId="336"/>
            <ac:spMk id="12" creationId="{969D19A6-08CB-498C-93EC-3FFB021FC68A}"/>
          </ac:spMkLst>
        </pc:spChg>
        <pc:picChg chg="add mod">
          <ac:chgData name="Ilenia Valerio" userId="S::ileniav@uio.no::219da9b0-beee-4111-9a9f-d8ece46dc970" providerId="AD" clId="Web-{8CF0C753-EF94-41AF-8F34-4D3306516676}" dt="2023-08-28T11:00:11.402" v="273"/>
          <ac:picMkLst>
            <pc:docMk/>
            <pc:sldMk cId="54425697" sldId="336"/>
            <ac:picMk id="5" creationId="{82818A4F-B31C-A663-79D8-8CADBDA7F674}"/>
          </ac:picMkLst>
        </pc:picChg>
      </pc:sldChg>
      <pc:sldChg chg="mod setBg">
        <pc:chgData name="Ilenia Valerio" userId="S::ileniav@uio.no::219da9b0-beee-4111-9a9f-d8ece46dc970" providerId="AD" clId="Web-{8CF0C753-EF94-41AF-8F34-4D3306516676}" dt="2023-08-28T10:54:20.898" v="263"/>
        <pc:sldMkLst>
          <pc:docMk/>
          <pc:sldMk cId="2274264073" sldId="337"/>
        </pc:sldMkLst>
      </pc:sldChg>
      <pc:sldChg chg="mod setBg">
        <pc:chgData name="Ilenia Valerio" userId="S::ileniav@uio.no::219da9b0-beee-4111-9a9f-d8ece46dc970" providerId="AD" clId="Web-{8CF0C753-EF94-41AF-8F34-4D3306516676}" dt="2023-08-28T11:15:51.053" v="389"/>
        <pc:sldMkLst>
          <pc:docMk/>
          <pc:sldMk cId="719431594" sldId="338"/>
        </pc:sldMkLst>
      </pc:sldChg>
      <pc:sldChg chg="addSp modSp mod setBg">
        <pc:chgData name="Ilenia Valerio" userId="S::ileniav@uio.no::219da9b0-beee-4111-9a9f-d8ece46dc970" providerId="AD" clId="Web-{8CF0C753-EF94-41AF-8F34-4D3306516676}" dt="2023-08-28T11:07:04.453" v="325" actId="20577"/>
        <pc:sldMkLst>
          <pc:docMk/>
          <pc:sldMk cId="2606036085" sldId="339"/>
        </pc:sldMkLst>
        <pc:spChg chg="mod">
          <ac:chgData name="Ilenia Valerio" userId="S::ileniav@uio.no::219da9b0-beee-4111-9a9f-d8ece46dc970" providerId="AD" clId="Web-{8CF0C753-EF94-41AF-8F34-4D3306516676}" dt="2023-08-28T11:05:48.687" v="312" actId="20577"/>
          <ac:spMkLst>
            <pc:docMk/>
            <pc:sldMk cId="2606036085" sldId="339"/>
            <ac:spMk id="2" creationId="{1CB503C5-7C07-AA6B-D8DE-B12F855F80F3}"/>
          </ac:spMkLst>
        </pc:spChg>
        <pc:spChg chg="mod">
          <ac:chgData name="Ilenia Valerio" userId="S::ileniav@uio.no::219da9b0-beee-4111-9a9f-d8ece46dc970" providerId="AD" clId="Web-{8CF0C753-EF94-41AF-8F34-4D3306516676}" dt="2023-08-28T11:06:37.906" v="315" actId="14100"/>
          <ac:spMkLst>
            <pc:docMk/>
            <pc:sldMk cId="2606036085" sldId="339"/>
            <ac:spMk id="3" creationId="{412756D7-871A-CA95-18F8-1E25C3AF5CA0}"/>
          </ac:spMkLst>
        </pc:spChg>
        <pc:spChg chg="add mod">
          <ac:chgData name="Ilenia Valerio" userId="S::ileniav@uio.no::219da9b0-beee-4111-9a9f-d8ece46dc970" providerId="AD" clId="Web-{8CF0C753-EF94-41AF-8F34-4D3306516676}" dt="2023-08-28T11:07:04.453" v="325" actId="20577"/>
          <ac:spMkLst>
            <pc:docMk/>
            <pc:sldMk cId="2606036085" sldId="339"/>
            <ac:spMk id="6" creationId="{FA4C9634-A9FB-98B0-CEA8-B84E864E305A}"/>
          </ac:spMkLst>
        </pc:spChg>
        <pc:picChg chg="add">
          <ac:chgData name="Ilenia Valerio" userId="S::ileniav@uio.no::219da9b0-beee-4111-9a9f-d8ece46dc970" providerId="AD" clId="Web-{8CF0C753-EF94-41AF-8F34-4D3306516676}" dt="2023-08-28T11:06:40.625" v="316"/>
          <ac:picMkLst>
            <pc:docMk/>
            <pc:sldMk cId="2606036085" sldId="339"/>
            <ac:picMk id="5" creationId="{D3D45DBD-D3CD-DA99-07B3-38D7B6799452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14:05.114" v="375"/>
        <pc:sldMkLst>
          <pc:docMk/>
          <pc:sldMk cId="2921880157" sldId="342"/>
        </pc:sldMkLst>
        <pc:spChg chg="mod">
          <ac:chgData name="Ilenia Valerio" userId="S::ileniav@uio.no::219da9b0-beee-4111-9a9f-d8ece46dc970" providerId="AD" clId="Web-{8CF0C753-EF94-41AF-8F34-4D3306516676}" dt="2023-08-28T11:13:58.302" v="374" actId="20577"/>
          <ac:spMkLst>
            <pc:docMk/>
            <pc:sldMk cId="2921880157" sldId="342"/>
            <ac:spMk id="2" creationId="{02905254-0EC0-4764-A925-27093401802F}"/>
          </ac:spMkLst>
        </pc:spChg>
        <pc:spChg chg="mod">
          <ac:chgData name="Ilenia Valerio" userId="S::ileniav@uio.no::219da9b0-beee-4111-9a9f-d8ece46dc970" providerId="AD" clId="Web-{8CF0C753-EF94-41AF-8F34-4D3306516676}" dt="2023-08-28T11:13:27.536" v="371" actId="14100"/>
          <ac:spMkLst>
            <pc:docMk/>
            <pc:sldMk cId="2921880157" sldId="342"/>
            <ac:spMk id="3" creationId="{8ED6FB82-00A9-8DF5-B97D-88EF344786AF}"/>
          </ac:spMkLst>
        </pc:spChg>
        <pc:picChg chg="add">
          <ac:chgData name="Ilenia Valerio" userId="S::ileniav@uio.no::219da9b0-beee-4111-9a9f-d8ece46dc970" providerId="AD" clId="Web-{8CF0C753-EF94-41AF-8F34-4D3306516676}" dt="2023-08-28T11:14:05.114" v="375"/>
          <ac:picMkLst>
            <pc:docMk/>
            <pc:sldMk cId="2921880157" sldId="342"/>
            <ac:picMk id="5" creationId="{E8343DD9-0818-1D3B-CE04-EED8CB1F569D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15:15.271" v="387" actId="1076"/>
        <pc:sldMkLst>
          <pc:docMk/>
          <pc:sldMk cId="1917881576" sldId="343"/>
        </pc:sldMkLst>
        <pc:spChg chg="mod">
          <ac:chgData name="Ilenia Valerio" userId="S::ileniav@uio.no::219da9b0-beee-4111-9a9f-d8ece46dc970" providerId="AD" clId="Web-{8CF0C753-EF94-41AF-8F34-4D3306516676}" dt="2023-08-28T11:14:45.443" v="378" actId="14100"/>
          <ac:spMkLst>
            <pc:docMk/>
            <pc:sldMk cId="1917881576" sldId="343"/>
            <ac:spMk id="3" creationId="{91AA58B0-0262-A310-7E5E-17D4176801E3}"/>
          </ac:spMkLst>
        </pc:spChg>
        <pc:spChg chg="add mod">
          <ac:chgData name="Ilenia Valerio" userId="S::ileniav@uio.no::219da9b0-beee-4111-9a9f-d8ece46dc970" providerId="AD" clId="Web-{8CF0C753-EF94-41AF-8F34-4D3306516676}" dt="2023-08-28T11:15:15.271" v="387" actId="1076"/>
          <ac:spMkLst>
            <pc:docMk/>
            <pc:sldMk cId="1917881576" sldId="343"/>
            <ac:spMk id="5" creationId="{626DFC8C-7EB8-2C19-A94B-ADBA6B8783DA}"/>
          </ac:spMkLst>
        </pc:spChg>
        <pc:picChg chg="add">
          <ac:chgData name="Ilenia Valerio" userId="S::ileniav@uio.no::219da9b0-beee-4111-9a9f-d8ece46dc970" providerId="AD" clId="Web-{8CF0C753-EF94-41AF-8F34-4D3306516676}" dt="2023-08-28T11:14:48.193" v="379"/>
          <ac:picMkLst>
            <pc:docMk/>
            <pc:sldMk cId="1917881576" sldId="343"/>
            <ac:picMk id="4" creationId="{9DF69F31-5060-FA4E-4842-02999BE77B3D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17:43.507" v="406" actId="1076"/>
        <pc:sldMkLst>
          <pc:docMk/>
          <pc:sldMk cId="797830414" sldId="344"/>
        </pc:sldMkLst>
        <pc:spChg chg="mod">
          <ac:chgData name="Ilenia Valerio" userId="S::ileniav@uio.no::219da9b0-beee-4111-9a9f-d8ece46dc970" providerId="AD" clId="Web-{8CF0C753-EF94-41AF-8F34-4D3306516676}" dt="2023-08-28T11:16:51.335" v="394" actId="20577"/>
          <ac:spMkLst>
            <pc:docMk/>
            <pc:sldMk cId="797830414" sldId="344"/>
            <ac:spMk id="2" creationId="{B59A0581-EAF6-F98F-9E90-2AED674B9F7D}"/>
          </ac:spMkLst>
        </pc:spChg>
        <pc:spChg chg="add mod">
          <ac:chgData name="Ilenia Valerio" userId="S::ileniav@uio.no::219da9b0-beee-4111-9a9f-d8ece46dc970" providerId="AD" clId="Web-{8CF0C753-EF94-41AF-8F34-4D3306516676}" dt="2023-08-28T11:17:43.507" v="406" actId="1076"/>
          <ac:spMkLst>
            <pc:docMk/>
            <pc:sldMk cId="797830414" sldId="344"/>
            <ac:spMk id="6" creationId="{2E024B07-A684-7350-6D84-1398AC51B0A0}"/>
          </ac:spMkLst>
        </pc:spChg>
        <pc:picChg chg="add">
          <ac:chgData name="Ilenia Valerio" userId="S::ileniav@uio.no::219da9b0-beee-4111-9a9f-d8ece46dc970" providerId="AD" clId="Web-{8CF0C753-EF94-41AF-8F34-4D3306516676}" dt="2023-08-28T11:17:22.757" v="397"/>
          <ac:picMkLst>
            <pc:docMk/>
            <pc:sldMk cId="797830414" sldId="344"/>
            <ac:picMk id="5" creationId="{F8C5CADF-D270-EDC7-D3E4-5FDCE4AE8D19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23:10.495" v="457" actId="1076"/>
        <pc:sldMkLst>
          <pc:docMk/>
          <pc:sldMk cId="1738419409" sldId="345"/>
        </pc:sldMkLst>
        <pc:spChg chg="mod">
          <ac:chgData name="Ilenia Valerio" userId="S::ileniav@uio.no::219da9b0-beee-4111-9a9f-d8ece46dc970" providerId="AD" clId="Web-{8CF0C753-EF94-41AF-8F34-4D3306516676}" dt="2023-08-28T11:20:09.603" v="431" actId="20577"/>
          <ac:spMkLst>
            <pc:docMk/>
            <pc:sldMk cId="1738419409" sldId="345"/>
            <ac:spMk id="2" creationId="{A758F9F3-2E4B-D0C9-1A4A-5515D73E5F71}"/>
          </ac:spMkLst>
        </pc:spChg>
        <pc:spChg chg="mod">
          <ac:chgData name="Ilenia Valerio" userId="S::ileniav@uio.no::219da9b0-beee-4111-9a9f-d8ece46dc970" providerId="AD" clId="Web-{8CF0C753-EF94-41AF-8F34-4D3306516676}" dt="2023-08-28T11:22:19.807" v="448" actId="14100"/>
          <ac:spMkLst>
            <pc:docMk/>
            <pc:sldMk cId="1738419409" sldId="345"/>
            <ac:spMk id="3" creationId="{9C85A666-AD17-C5A2-1156-7AC0CDF56CA1}"/>
          </ac:spMkLst>
        </pc:spChg>
        <pc:spChg chg="add mod">
          <ac:chgData name="Ilenia Valerio" userId="S::ileniav@uio.no::219da9b0-beee-4111-9a9f-d8ece46dc970" providerId="AD" clId="Web-{8CF0C753-EF94-41AF-8F34-4D3306516676}" dt="2023-08-28T11:23:10.495" v="457" actId="1076"/>
          <ac:spMkLst>
            <pc:docMk/>
            <pc:sldMk cId="1738419409" sldId="345"/>
            <ac:spMk id="6" creationId="{8ED2773E-28C1-DAEC-B49F-BD000F75B8EA}"/>
          </ac:spMkLst>
        </pc:spChg>
        <pc:picChg chg="add">
          <ac:chgData name="Ilenia Valerio" userId="S::ileniav@uio.no::219da9b0-beee-4111-9a9f-d8ece46dc970" providerId="AD" clId="Web-{8CF0C753-EF94-41AF-8F34-4D3306516676}" dt="2023-08-28T11:22:35.917" v="449"/>
          <ac:picMkLst>
            <pc:docMk/>
            <pc:sldMk cId="1738419409" sldId="345"/>
            <ac:picMk id="5" creationId="{76DEFC99-81B5-2A44-1A1E-CB0C349EAA97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28:57.702" v="500" actId="1076"/>
        <pc:sldMkLst>
          <pc:docMk/>
          <pc:sldMk cId="1704015364" sldId="346"/>
        </pc:sldMkLst>
        <pc:spChg chg="mod">
          <ac:chgData name="Ilenia Valerio" userId="S::ileniav@uio.no::219da9b0-beee-4111-9a9f-d8ece46dc970" providerId="AD" clId="Web-{8CF0C753-EF94-41AF-8F34-4D3306516676}" dt="2023-08-28T11:28:57.702" v="500" actId="1076"/>
          <ac:spMkLst>
            <pc:docMk/>
            <pc:sldMk cId="1704015364" sldId="346"/>
            <ac:spMk id="2" creationId="{ECF1552D-B6DD-99C8-1B6E-499073165DEB}"/>
          </ac:spMkLst>
        </pc:spChg>
        <pc:spChg chg="mod">
          <ac:chgData name="Ilenia Valerio" userId="S::ileniav@uio.no::219da9b0-beee-4111-9a9f-d8ece46dc970" providerId="AD" clId="Web-{8CF0C753-EF94-41AF-8F34-4D3306516676}" dt="2023-08-28T11:28:30.655" v="491" actId="14100"/>
          <ac:spMkLst>
            <pc:docMk/>
            <pc:sldMk cId="1704015364" sldId="346"/>
            <ac:spMk id="3" creationId="{43156B03-6D45-9295-7B66-396671AB7D72}"/>
          </ac:spMkLst>
        </pc:spChg>
        <pc:spChg chg="add mod">
          <ac:chgData name="Ilenia Valerio" userId="S::ileniav@uio.no::219da9b0-beee-4111-9a9f-d8ece46dc970" providerId="AD" clId="Web-{8CF0C753-EF94-41AF-8F34-4D3306516676}" dt="2023-08-28T11:28:50.233" v="499" actId="1076"/>
          <ac:spMkLst>
            <pc:docMk/>
            <pc:sldMk cId="1704015364" sldId="346"/>
            <ac:spMk id="6" creationId="{F0E0A6E4-0D0D-A73F-06D0-462E65419A29}"/>
          </ac:spMkLst>
        </pc:spChg>
        <pc:picChg chg="add">
          <ac:chgData name="Ilenia Valerio" userId="S::ileniav@uio.no::219da9b0-beee-4111-9a9f-d8ece46dc970" providerId="AD" clId="Web-{8CF0C753-EF94-41AF-8F34-4D3306516676}" dt="2023-08-28T11:28:21.358" v="490"/>
          <ac:picMkLst>
            <pc:docMk/>
            <pc:sldMk cId="1704015364" sldId="346"/>
            <ac:picMk id="5" creationId="{6D95F465-1133-0E89-4143-34C3FB290F92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13:48.348" v="373" actId="20577"/>
        <pc:sldMkLst>
          <pc:docMk/>
          <pc:sldMk cId="1608918332" sldId="347"/>
        </pc:sldMkLst>
        <pc:spChg chg="mod">
          <ac:chgData name="Ilenia Valerio" userId="S::ileniav@uio.no::219da9b0-beee-4111-9a9f-d8ece46dc970" providerId="AD" clId="Web-{8CF0C753-EF94-41AF-8F34-4D3306516676}" dt="2023-08-28T11:13:48.348" v="373" actId="20577"/>
          <ac:spMkLst>
            <pc:docMk/>
            <pc:sldMk cId="1608918332" sldId="347"/>
            <ac:spMk id="2" creationId="{99FE156E-D19E-1844-9EF8-AAEC57FE96D3}"/>
          </ac:spMkLst>
        </pc:spChg>
        <pc:spChg chg="mod">
          <ac:chgData name="Ilenia Valerio" userId="S::ileniav@uio.no::219da9b0-beee-4111-9a9f-d8ece46dc970" providerId="AD" clId="Web-{8CF0C753-EF94-41AF-8F34-4D3306516676}" dt="2023-08-28T11:12:57.473" v="367" actId="14100"/>
          <ac:spMkLst>
            <pc:docMk/>
            <pc:sldMk cId="1608918332" sldId="347"/>
            <ac:spMk id="3" creationId="{4BBAD361-9180-E76C-249A-96AF8837C5B7}"/>
          </ac:spMkLst>
        </pc:spChg>
        <pc:picChg chg="add">
          <ac:chgData name="Ilenia Valerio" userId="S::ileniav@uio.no::219da9b0-beee-4111-9a9f-d8ece46dc970" providerId="AD" clId="Web-{8CF0C753-EF94-41AF-8F34-4D3306516676}" dt="2023-08-28T11:13:00.957" v="368"/>
          <ac:picMkLst>
            <pc:docMk/>
            <pc:sldMk cId="1608918332" sldId="347"/>
            <ac:picMk id="5" creationId="{A56F0918-99B7-B8AD-A620-3A6FDC0478F8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18:50.867" v="418" actId="1076"/>
        <pc:sldMkLst>
          <pc:docMk/>
          <pc:sldMk cId="1591646893" sldId="348"/>
        </pc:sldMkLst>
        <pc:spChg chg="mod">
          <ac:chgData name="Ilenia Valerio" userId="S::ileniav@uio.no::219da9b0-beee-4111-9a9f-d8ece46dc970" providerId="AD" clId="Web-{8CF0C753-EF94-41AF-8F34-4D3306516676}" dt="2023-08-28T11:17:56.726" v="407" actId="1076"/>
          <ac:spMkLst>
            <pc:docMk/>
            <pc:sldMk cId="1591646893" sldId="348"/>
            <ac:spMk id="3" creationId="{0734BAF9-42B7-6579-1DD1-E443086923D9}"/>
          </ac:spMkLst>
        </pc:spChg>
        <pc:spChg chg="add mod">
          <ac:chgData name="Ilenia Valerio" userId="S::ileniav@uio.no::219da9b0-beee-4111-9a9f-d8ece46dc970" providerId="AD" clId="Web-{8CF0C753-EF94-41AF-8F34-4D3306516676}" dt="2023-08-28T11:18:50.867" v="418" actId="1076"/>
          <ac:spMkLst>
            <pc:docMk/>
            <pc:sldMk cId="1591646893" sldId="348"/>
            <ac:spMk id="5" creationId="{03C0C5CC-D113-E3EC-DC52-CE754FB642EB}"/>
          </ac:spMkLst>
        </pc:spChg>
        <pc:picChg chg="add">
          <ac:chgData name="Ilenia Valerio" userId="S::ileniav@uio.no::219da9b0-beee-4111-9a9f-d8ece46dc970" providerId="AD" clId="Web-{8CF0C753-EF94-41AF-8F34-4D3306516676}" dt="2023-08-28T11:18:24.508" v="410"/>
          <ac:picMkLst>
            <pc:docMk/>
            <pc:sldMk cId="1591646893" sldId="348"/>
            <ac:picMk id="4" creationId="{65263BFB-9035-0945-1EDD-934C30284078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29:19.124" v="503" actId="14100"/>
        <pc:sldMkLst>
          <pc:docMk/>
          <pc:sldMk cId="2438087764" sldId="349"/>
        </pc:sldMkLst>
        <pc:spChg chg="mod">
          <ac:chgData name="Ilenia Valerio" userId="S::ileniav@uio.no::219da9b0-beee-4111-9a9f-d8ece46dc970" providerId="AD" clId="Web-{8CF0C753-EF94-41AF-8F34-4D3306516676}" dt="2023-08-28T11:29:19.124" v="503" actId="14100"/>
          <ac:spMkLst>
            <pc:docMk/>
            <pc:sldMk cId="2438087764" sldId="349"/>
            <ac:spMk id="3" creationId="{E2F47526-D6C0-8BA7-3821-BD59697AA430}"/>
          </ac:spMkLst>
        </pc:spChg>
        <pc:spChg chg="add mod">
          <ac:chgData name="Ilenia Valerio" userId="S::ileniav@uio.no::219da9b0-beee-4111-9a9f-d8ece46dc970" providerId="AD" clId="Web-{8CF0C753-EF94-41AF-8F34-4D3306516676}" dt="2023-08-28T11:26:53.420" v="473" actId="1076"/>
          <ac:spMkLst>
            <pc:docMk/>
            <pc:sldMk cId="2438087764" sldId="349"/>
            <ac:spMk id="5" creationId="{1A36AB6D-E9CE-4815-9C68-3FA1E4DF5ADE}"/>
          </ac:spMkLst>
        </pc:spChg>
        <pc:picChg chg="add">
          <ac:chgData name="Ilenia Valerio" userId="S::ileniav@uio.no::219da9b0-beee-4111-9a9f-d8ece46dc970" providerId="AD" clId="Web-{8CF0C753-EF94-41AF-8F34-4D3306516676}" dt="2023-08-28T11:26:14.763" v="465"/>
          <ac:picMkLst>
            <pc:docMk/>
            <pc:sldMk cId="2438087764" sldId="349"/>
            <ac:picMk id="4" creationId="{B3164566-4AFC-1E69-5825-DC5BAA1D0438}"/>
          </ac:picMkLst>
        </pc:picChg>
      </pc:sldChg>
      <pc:sldChg chg="addSp delSp modSp mod setBg">
        <pc:chgData name="Ilenia Valerio" userId="S::ileniav@uio.no::219da9b0-beee-4111-9a9f-d8ece46dc970" providerId="AD" clId="Web-{8CF0C753-EF94-41AF-8F34-4D3306516676}" dt="2023-08-28T11:29:07.530" v="502" actId="14100"/>
        <pc:sldMkLst>
          <pc:docMk/>
          <pc:sldMk cId="4084417484" sldId="350"/>
        </pc:sldMkLst>
        <pc:spChg chg="mod ord">
          <ac:chgData name="Ilenia Valerio" userId="S::ileniav@uio.no::219da9b0-beee-4111-9a9f-d8ece46dc970" providerId="AD" clId="Web-{8CF0C753-EF94-41AF-8F34-4D3306516676}" dt="2023-08-28T11:29:07.530" v="502" actId="14100"/>
          <ac:spMkLst>
            <pc:docMk/>
            <pc:sldMk cId="4084417484" sldId="350"/>
            <ac:spMk id="3" creationId="{3D5F5B24-0B71-C380-E8A9-9FDBBEA1C7E5}"/>
          </ac:spMkLst>
        </pc:spChg>
        <pc:spChg chg="add mod">
          <ac:chgData name="Ilenia Valerio" userId="S::ileniav@uio.no::219da9b0-beee-4111-9a9f-d8ece46dc970" providerId="AD" clId="Web-{8CF0C753-EF94-41AF-8F34-4D3306516676}" dt="2023-08-28T11:27:38.717" v="484" actId="1076"/>
          <ac:spMkLst>
            <pc:docMk/>
            <pc:sldMk cId="4084417484" sldId="350"/>
            <ac:spMk id="5" creationId="{EC3A3F74-173D-5B96-0DB8-3D600723490F}"/>
          </ac:spMkLst>
        </pc:spChg>
        <pc:spChg chg="add del">
          <ac:chgData name="Ilenia Valerio" userId="S::ileniav@uio.no::219da9b0-beee-4111-9a9f-d8ece46dc970" providerId="AD" clId="Web-{8CF0C753-EF94-41AF-8F34-4D3306516676}" dt="2023-08-28T11:27:17.982" v="477"/>
          <ac:spMkLst>
            <pc:docMk/>
            <pc:sldMk cId="4084417484" sldId="350"/>
            <ac:spMk id="9" creationId="{2596F992-698C-48C0-9D89-70DA4CE927EF}"/>
          </ac:spMkLst>
        </pc:spChg>
        <pc:spChg chg="add del">
          <ac:chgData name="Ilenia Valerio" userId="S::ileniav@uio.no::219da9b0-beee-4111-9a9f-d8ece46dc970" providerId="AD" clId="Web-{8CF0C753-EF94-41AF-8F34-4D3306516676}" dt="2023-08-28T11:27:17.982" v="477"/>
          <ac:spMkLst>
            <pc:docMk/>
            <pc:sldMk cId="4084417484" sldId="350"/>
            <ac:spMk id="11" creationId="{E7BFF8DC-0AE7-4AD2-9B28-2E5F26D62C30}"/>
          </ac:spMkLst>
        </pc:spChg>
        <pc:spChg chg="add del">
          <ac:chgData name="Ilenia Valerio" userId="S::ileniav@uio.no::219da9b0-beee-4111-9a9f-d8ece46dc970" providerId="AD" clId="Web-{8CF0C753-EF94-41AF-8F34-4D3306516676}" dt="2023-08-28T11:27:17.982" v="477"/>
          <ac:spMkLst>
            <pc:docMk/>
            <pc:sldMk cId="4084417484" sldId="350"/>
            <ac:spMk id="13" creationId="{7E0162AD-C6E5-4BF8-A453-76ADB36877D3}"/>
          </ac:spMkLst>
        </pc:spChg>
        <pc:picChg chg="add mod">
          <ac:chgData name="Ilenia Valerio" userId="S::ileniav@uio.no::219da9b0-beee-4111-9a9f-d8ece46dc970" providerId="AD" clId="Web-{8CF0C753-EF94-41AF-8F34-4D3306516676}" dt="2023-08-28T11:27:17.982" v="477"/>
          <ac:picMkLst>
            <pc:docMk/>
            <pc:sldMk cId="4084417484" sldId="350"/>
            <ac:picMk id="4" creationId="{D35E3957-1E2C-AE76-0707-09426D179B24}"/>
          </ac:picMkLst>
        </pc:picChg>
      </pc:sldChg>
      <pc:sldChg chg="addSp modSp mod setBg">
        <pc:chgData name="Ilenia Valerio" userId="S::ileniav@uio.no::219da9b0-beee-4111-9a9f-d8ece46dc970" providerId="AD" clId="Web-{8CF0C753-EF94-41AF-8F34-4D3306516676}" dt="2023-08-28T11:23:20.464" v="458" actId="1076"/>
        <pc:sldMkLst>
          <pc:docMk/>
          <pc:sldMk cId="683380352" sldId="355"/>
        </pc:sldMkLst>
        <pc:spChg chg="mod">
          <ac:chgData name="Ilenia Valerio" userId="S::ileniav@uio.no::219da9b0-beee-4111-9a9f-d8ece46dc970" providerId="AD" clId="Web-{8CF0C753-EF94-41AF-8F34-4D3306516676}" dt="2023-08-28T11:23:20.464" v="458" actId="1076"/>
          <ac:spMkLst>
            <pc:docMk/>
            <pc:sldMk cId="683380352" sldId="355"/>
            <ac:spMk id="3" creationId="{4295492A-40E7-F872-8315-3FA8F6C83515}"/>
          </ac:spMkLst>
        </pc:spChg>
        <pc:spChg chg="add mod">
          <ac:chgData name="Ilenia Valerio" userId="S::ileniav@uio.no::219da9b0-beee-4111-9a9f-d8ece46dc970" providerId="AD" clId="Web-{8CF0C753-EF94-41AF-8F34-4D3306516676}" dt="2023-08-28T11:19:51.743" v="428" actId="1076"/>
          <ac:spMkLst>
            <pc:docMk/>
            <pc:sldMk cId="683380352" sldId="355"/>
            <ac:spMk id="5" creationId="{928515BE-30BF-B6EB-B221-EFA83FE2B353}"/>
          </ac:spMkLst>
        </pc:spChg>
        <pc:picChg chg="add">
          <ac:chgData name="Ilenia Valerio" userId="S::ileniav@uio.no::219da9b0-beee-4111-9a9f-d8ece46dc970" providerId="AD" clId="Web-{8CF0C753-EF94-41AF-8F34-4D3306516676}" dt="2023-08-28T11:19:29.915" v="421"/>
          <ac:picMkLst>
            <pc:docMk/>
            <pc:sldMk cId="683380352" sldId="355"/>
            <ac:picMk id="4" creationId="{FD6E7924-8982-88F7-96E0-05B3F9FD0056}"/>
          </ac:picMkLst>
        </pc:picChg>
      </pc:sldChg>
      <pc:sldChg chg="modSp">
        <pc:chgData name="Ilenia Valerio" userId="S::ileniav@uio.no::219da9b0-beee-4111-9a9f-d8ece46dc970" providerId="AD" clId="Web-{8CF0C753-EF94-41AF-8F34-4D3306516676}" dt="2023-08-28T09:28:58.556" v="11" actId="1076"/>
        <pc:sldMkLst>
          <pc:docMk/>
          <pc:sldMk cId="541678042" sldId="361"/>
        </pc:sldMkLst>
        <pc:spChg chg="mod">
          <ac:chgData name="Ilenia Valerio" userId="S::ileniav@uio.no::219da9b0-beee-4111-9a9f-d8ece46dc970" providerId="AD" clId="Web-{8CF0C753-EF94-41AF-8F34-4D3306516676}" dt="2023-08-28T09:28:55.009" v="10" actId="1076"/>
          <ac:spMkLst>
            <pc:docMk/>
            <pc:sldMk cId="541678042" sldId="361"/>
            <ac:spMk id="5" creationId="{2908CEDF-6E10-8A4C-BC6F-2B2960CEB65C}"/>
          </ac:spMkLst>
        </pc:spChg>
        <pc:picChg chg="mod">
          <ac:chgData name="Ilenia Valerio" userId="S::ileniav@uio.no::219da9b0-beee-4111-9a9f-d8ece46dc970" providerId="AD" clId="Web-{8CF0C753-EF94-41AF-8F34-4D3306516676}" dt="2023-08-28T09:28:58.556" v="11" actId="1076"/>
          <ac:picMkLst>
            <pc:docMk/>
            <pc:sldMk cId="541678042" sldId="361"/>
            <ac:picMk id="2" creationId="{CA3EA1C9-C10F-0DAF-1081-283B19E3E3FE}"/>
          </ac:picMkLst>
        </pc:picChg>
      </pc:sldChg>
      <pc:sldChg chg="addSp modSp">
        <pc:chgData name="Ilenia Valerio" userId="S::ileniav@uio.no::219da9b0-beee-4111-9a9f-d8ece46dc970" providerId="AD" clId="Web-{8CF0C753-EF94-41AF-8F34-4D3306516676}" dt="2023-08-28T09:30:44.042" v="21" actId="1076"/>
        <pc:sldMkLst>
          <pc:docMk/>
          <pc:sldMk cId="431856732" sldId="364"/>
        </pc:sldMkLst>
        <pc:spChg chg="add mod">
          <ac:chgData name="Ilenia Valerio" userId="S::ileniav@uio.no::219da9b0-beee-4111-9a9f-d8ece46dc970" providerId="AD" clId="Web-{8CF0C753-EF94-41AF-8F34-4D3306516676}" dt="2023-08-28T09:30:44.042" v="21" actId="1076"/>
          <ac:spMkLst>
            <pc:docMk/>
            <pc:sldMk cId="431856732" sldId="364"/>
            <ac:spMk id="6" creationId="{9AE6DA9A-F8A5-2D81-6A7A-047CDB649FBB}"/>
          </ac:spMkLst>
        </pc:spChg>
      </pc:sldChg>
      <pc:sldChg chg="addSp modSp">
        <pc:chgData name="Ilenia Valerio" userId="S::ileniav@uio.no::219da9b0-beee-4111-9a9f-d8ece46dc970" providerId="AD" clId="Web-{8CF0C753-EF94-41AF-8F34-4D3306516676}" dt="2023-08-28T09:31:46.231" v="31" actId="1076"/>
        <pc:sldMkLst>
          <pc:docMk/>
          <pc:sldMk cId="885549587" sldId="365"/>
        </pc:sldMkLst>
        <pc:spChg chg="add mod">
          <ac:chgData name="Ilenia Valerio" userId="S::ileniav@uio.no::219da9b0-beee-4111-9a9f-d8ece46dc970" providerId="AD" clId="Web-{8CF0C753-EF94-41AF-8F34-4D3306516676}" dt="2023-08-28T09:31:46.231" v="31" actId="1076"/>
          <ac:spMkLst>
            <pc:docMk/>
            <pc:sldMk cId="885549587" sldId="365"/>
            <ac:spMk id="6" creationId="{8B809CD7-9CAC-5F8C-784B-2F2B6E79FA55}"/>
          </ac:spMkLst>
        </pc:spChg>
        <pc:picChg chg="add">
          <ac:chgData name="Ilenia Valerio" userId="S::ileniav@uio.no::219da9b0-beee-4111-9a9f-d8ece46dc970" providerId="AD" clId="Web-{8CF0C753-EF94-41AF-8F34-4D3306516676}" dt="2023-08-28T09:31:05.637" v="22"/>
          <ac:picMkLst>
            <pc:docMk/>
            <pc:sldMk cId="885549587" sldId="365"/>
            <ac:picMk id="4" creationId="{5306534C-C67C-C724-B883-997C6359DF47}"/>
          </ac:picMkLst>
        </pc:picChg>
      </pc:sldChg>
      <pc:sldChg chg="addSp modSp">
        <pc:chgData name="Ilenia Valerio" userId="S::ileniav@uio.no::219da9b0-beee-4111-9a9f-d8ece46dc970" providerId="AD" clId="Web-{8CF0C753-EF94-41AF-8F34-4D3306516676}" dt="2023-08-28T09:34:55.938" v="67" actId="1076"/>
        <pc:sldMkLst>
          <pc:docMk/>
          <pc:sldMk cId="1702452535" sldId="366"/>
        </pc:sldMkLst>
        <pc:spChg chg="mod">
          <ac:chgData name="Ilenia Valerio" userId="S::ileniav@uio.no::219da9b0-beee-4111-9a9f-d8ece46dc970" providerId="AD" clId="Web-{8CF0C753-EF94-41AF-8F34-4D3306516676}" dt="2023-08-28T09:34:33.969" v="60" actId="20577"/>
          <ac:spMkLst>
            <pc:docMk/>
            <pc:sldMk cId="1702452535" sldId="366"/>
            <ac:spMk id="2" creationId="{35818521-73F7-5655-4F44-CA6F663CB47A}"/>
          </ac:spMkLst>
        </pc:spChg>
        <pc:spChg chg="add mod">
          <ac:chgData name="Ilenia Valerio" userId="S::ileniav@uio.no::219da9b0-beee-4111-9a9f-d8ece46dc970" providerId="AD" clId="Web-{8CF0C753-EF94-41AF-8F34-4D3306516676}" dt="2023-08-28T09:34:55.938" v="67" actId="1076"/>
          <ac:spMkLst>
            <pc:docMk/>
            <pc:sldMk cId="1702452535" sldId="366"/>
            <ac:spMk id="5" creationId="{568744DD-AF97-4806-EAF2-E30761574A1D}"/>
          </ac:spMkLst>
        </pc:spChg>
      </pc:sldChg>
      <pc:sldChg chg="addSp delSp modSp new mod setBg">
        <pc:chgData name="Ilenia Valerio" userId="S::ileniav@uio.no::219da9b0-beee-4111-9a9f-d8ece46dc970" providerId="AD" clId="Web-{8CF0C753-EF94-41AF-8F34-4D3306516676}" dt="2023-08-28T10:46:52.518" v="238" actId="1076"/>
        <pc:sldMkLst>
          <pc:docMk/>
          <pc:sldMk cId="1978020433" sldId="368"/>
        </pc:sldMkLst>
        <pc:spChg chg="mod">
          <ac:chgData name="Ilenia Valerio" userId="S::ileniav@uio.no::219da9b0-beee-4111-9a9f-d8ece46dc970" providerId="AD" clId="Web-{8CF0C753-EF94-41AF-8F34-4D3306516676}" dt="2023-08-28T10:46:24.049" v="231"/>
          <ac:spMkLst>
            <pc:docMk/>
            <pc:sldMk cId="1978020433" sldId="368"/>
            <ac:spMk id="2" creationId="{8FD3132E-4D47-6CB0-4868-00ACC2CB68D9}"/>
          </ac:spMkLst>
        </pc:spChg>
        <pc:spChg chg="mod">
          <ac:chgData name="Ilenia Valerio" userId="S::ileniav@uio.no::219da9b0-beee-4111-9a9f-d8ece46dc970" providerId="AD" clId="Web-{8CF0C753-EF94-41AF-8F34-4D3306516676}" dt="2023-08-28T10:46:24.049" v="231"/>
          <ac:spMkLst>
            <pc:docMk/>
            <pc:sldMk cId="1978020433" sldId="368"/>
            <ac:spMk id="3" creationId="{34816410-AC71-B80C-4148-75E761C7E815}"/>
          </ac:spMkLst>
        </pc:spChg>
        <pc:spChg chg="add mod">
          <ac:chgData name="Ilenia Valerio" userId="S::ileniav@uio.no::219da9b0-beee-4111-9a9f-d8ece46dc970" providerId="AD" clId="Web-{8CF0C753-EF94-41AF-8F34-4D3306516676}" dt="2023-08-28T10:46:52.518" v="238" actId="1076"/>
          <ac:spMkLst>
            <pc:docMk/>
            <pc:sldMk cId="1978020433" sldId="368"/>
            <ac:spMk id="6" creationId="{DBD0C8D4-A42B-412E-F427-039A8C5F592C}"/>
          </ac:spMkLst>
        </pc:spChg>
        <pc:spChg chg="add del">
          <ac:chgData name="Ilenia Valerio" userId="S::ileniav@uio.no::219da9b0-beee-4111-9a9f-d8ece46dc970" providerId="AD" clId="Web-{8CF0C753-EF94-41AF-8F34-4D3306516676}" dt="2023-08-28T10:46:24.049" v="231"/>
          <ac:spMkLst>
            <pc:docMk/>
            <pc:sldMk cId="1978020433" sldId="368"/>
            <ac:spMk id="14" creationId="{61293230-B0F6-45B1-96D1-13D18E242995}"/>
          </ac:spMkLst>
        </pc:spChg>
        <pc:spChg chg="add del">
          <ac:chgData name="Ilenia Valerio" userId="S::ileniav@uio.no::219da9b0-beee-4111-9a9f-d8ece46dc970" providerId="AD" clId="Web-{8CF0C753-EF94-41AF-8F34-4D3306516676}" dt="2023-08-28T10:46:24.049" v="231"/>
          <ac:spMkLst>
            <pc:docMk/>
            <pc:sldMk cId="1978020433" sldId="368"/>
            <ac:spMk id="16" creationId="{2E4C77E0-AD32-4D51-A420-0A861D5A8630}"/>
          </ac:spMkLst>
        </pc:spChg>
        <pc:spChg chg="add del">
          <ac:chgData name="Ilenia Valerio" userId="S::ileniav@uio.no::219da9b0-beee-4111-9a9f-d8ece46dc970" providerId="AD" clId="Web-{8CF0C753-EF94-41AF-8F34-4D3306516676}" dt="2023-08-28T10:46:24.049" v="231"/>
          <ac:spMkLst>
            <pc:docMk/>
            <pc:sldMk cId="1978020433" sldId="368"/>
            <ac:spMk id="18" creationId="{7900702D-FF4F-4820-9979-F623BBCC6A23}"/>
          </ac:spMkLst>
        </pc:spChg>
        <pc:picChg chg="add del">
          <ac:chgData name="Ilenia Valerio" userId="S::ileniav@uio.no::219da9b0-beee-4111-9a9f-d8ece46dc970" providerId="AD" clId="Web-{8CF0C753-EF94-41AF-8F34-4D3306516676}" dt="2023-08-28T09:38:14.223" v="88"/>
          <ac:picMkLst>
            <pc:docMk/>
            <pc:sldMk cId="1978020433" sldId="368"/>
            <ac:picMk id="5" creationId="{19D884B2-A56C-8854-77DD-E8D2890E7544}"/>
          </ac:picMkLst>
        </pc:picChg>
        <pc:picChg chg="add mod">
          <ac:chgData name="Ilenia Valerio" userId="S::ileniav@uio.no::219da9b0-beee-4111-9a9f-d8ece46dc970" providerId="AD" clId="Web-{8CF0C753-EF94-41AF-8F34-4D3306516676}" dt="2023-08-28T10:46:24.049" v="231"/>
          <ac:picMkLst>
            <pc:docMk/>
            <pc:sldMk cId="1978020433" sldId="368"/>
            <ac:picMk id="5" creationId="{C5DBBED8-4422-C736-C7A5-833A2F69589C}"/>
          </ac:picMkLst>
        </pc:picChg>
        <pc:picChg chg="add del">
          <ac:chgData name="Ilenia Valerio" userId="S::ileniav@uio.no::219da9b0-beee-4111-9a9f-d8ece46dc970" providerId="AD" clId="Web-{8CF0C753-EF94-41AF-8F34-4D3306516676}" dt="2023-08-28T09:38:44.349" v="99"/>
          <ac:picMkLst>
            <pc:docMk/>
            <pc:sldMk cId="1978020433" sldId="368"/>
            <ac:picMk id="7" creationId="{A49717AE-0FF3-6025-0DCC-EB261F1E8EBC}"/>
          </ac:picMkLst>
        </pc:picChg>
        <pc:picChg chg="add mod">
          <ac:chgData name="Ilenia Valerio" userId="S::ileniav@uio.no::219da9b0-beee-4111-9a9f-d8ece46dc970" providerId="AD" clId="Web-{8CF0C753-EF94-41AF-8F34-4D3306516676}" dt="2023-08-28T10:46:24.049" v="231"/>
          <ac:picMkLst>
            <pc:docMk/>
            <pc:sldMk cId="1978020433" sldId="368"/>
            <ac:picMk id="9" creationId="{23684D0C-44E7-AF7F-63B5-8C28DC28A179}"/>
          </ac:picMkLst>
        </pc:picChg>
      </pc:sldChg>
      <pc:sldChg chg="addSp modSp new">
        <pc:chgData name="Ilenia Valerio" userId="S::ileniav@uio.no::219da9b0-beee-4111-9a9f-d8ece46dc970" providerId="AD" clId="Web-{8CF0C753-EF94-41AF-8F34-4D3306516676}" dt="2023-08-28T10:49:14.988" v="257" actId="1076"/>
        <pc:sldMkLst>
          <pc:docMk/>
          <pc:sldMk cId="3429355569" sldId="369"/>
        </pc:sldMkLst>
        <pc:spChg chg="mod">
          <ac:chgData name="Ilenia Valerio" userId="S::ileniav@uio.no::219da9b0-beee-4111-9a9f-d8ece46dc970" providerId="AD" clId="Web-{8CF0C753-EF94-41AF-8F34-4D3306516676}" dt="2023-08-28T10:49:14.988" v="257" actId="1076"/>
          <ac:spMkLst>
            <pc:docMk/>
            <pc:sldMk cId="3429355569" sldId="369"/>
            <ac:spMk id="2" creationId="{2D8D4D2C-015B-BC3F-820C-FAF4DECBC5F7}"/>
          </ac:spMkLst>
        </pc:spChg>
        <pc:spChg chg="mod">
          <ac:chgData name="Ilenia Valerio" userId="S::ileniav@uio.no::219da9b0-beee-4111-9a9f-d8ece46dc970" providerId="AD" clId="Web-{8CF0C753-EF94-41AF-8F34-4D3306516676}" dt="2023-08-28T10:47:39.081" v="241" actId="14100"/>
          <ac:spMkLst>
            <pc:docMk/>
            <pc:sldMk cId="3429355569" sldId="369"/>
            <ac:spMk id="3" creationId="{C65A57B5-3CCD-CCEF-0B0E-F90992C17926}"/>
          </ac:spMkLst>
        </pc:spChg>
        <pc:spChg chg="add mod">
          <ac:chgData name="Ilenia Valerio" userId="S::ileniav@uio.no::219da9b0-beee-4111-9a9f-d8ece46dc970" providerId="AD" clId="Web-{8CF0C753-EF94-41AF-8F34-4D3306516676}" dt="2023-08-28T10:48:04.613" v="250" actId="1076"/>
          <ac:spMkLst>
            <pc:docMk/>
            <pc:sldMk cId="3429355569" sldId="369"/>
            <ac:spMk id="6" creationId="{88244FBD-6832-3CD3-1858-33717651229C}"/>
          </ac:spMkLst>
        </pc:spChg>
        <pc:picChg chg="add">
          <ac:chgData name="Ilenia Valerio" userId="S::ileniav@uio.no::219da9b0-beee-4111-9a9f-d8ece46dc970" providerId="AD" clId="Web-{8CF0C753-EF94-41AF-8F34-4D3306516676}" dt="2023-08-28T10:47:41.597" v="242"/>
          <ac:picMkLst>
            <pc:docMk/>
            <pc:sldMk cId="3429355569" sldId="369"/>
            <ac:picMk id="5" creationId="{B72C683F-9886-3FCD-DE19-3BA022786C3F}"/>
          </ac:picMkLst>
        </pc:picChg>
      </pc:sldChg>
    </pc:docChg>
  </pc:docChgLst>
  <pc:docChgLst>
    <pc:chgData name="Solveig Gjørv Røraas" userId="S::solveror@uio.no::35d9ea0b-a42f-4330-aa16-25db74b1cba2" providerId="AD" clId="Web-{0F98C7E4-8DB6-4CB9-91B4-835DF276E9E1}"/>
    <pc:docChg chg="addSld modSld">
      <pc:chgData name="Solveig Gjørv Røraas" userId="S::solveror@uio.no::35d9ea0b-a42f-4330-aa16-25db74b1cba2" providerId="AD" clId="Web-{0F98C7E4-8DB6-4CB9-91B4-835DF276E9E1}" dt="2023-12-13T09:12:41.051" v="201"/>
      <pc:docMkLst>
        <pc:docMk/>
      </pc:docMkLst>
      <pc:sldChg chg="modSp modNotes">
        <pc:chgData name="Solveig Gjørv Røraas" userId="S::solveror@uio.no::35d9ea0b-a42f-4330-aa16-25db74b1cba2" providerId="AD" clId="Web-{0F98C7E4-8DB6-4CB9-91B4-835DF276E9E1}" dt="2023-12-13T08:53:53.193" v="105"/>
        <pc:sldMkLst>
          <pc:docMk/>
          <pc:sldMk cId="2924893166" sldId="283"/>
        </pc:sldMkLst>
        <pc:spChg chg="mod">
          <ac:chgData name="Solveig Gjørv Røraas" userId="S::solveror@uio.no::35d9ea0b-a42f-4330-aa16-25db74b1cba2" providerId="AD" clId="Web-{0F98C7E4-8DB6-4CB9-91B4-835DF276E9E1}" dt="2023-12-13T08:53:35.115" v="99" actId="20577"/>
          <ac:spMkLst>
            <pc:docMk/>
            <pc:sldMk cId="2924893166" sldId="283"/>
            <ac:spMk id="3" creationId="{24ACB454-889D-DF49-8351-194A8D75DCFC}"/>
          </ac:spMkLst>
        </pc:spChg>
      </pc:sldChg>
      <pc:sldChg chg="modSp">
        <pc:chgData name="Solveig Gjørv Røraas" userId="S::solveror@uio.no::35d9ea0b-a42f-4330-aa16-25db74b1cba2" providerId="AD" clId="Web-{0F98C7E4-8DB6-4CB9-91B4-835DF276E9E1}" dt="2023-12-13T08:43:30.419" v="85" actId="14100"/>
        <pc:sldMkLst>
          <pc:docMk/>
          <pc:sldMk cId="3753050304" sldId="323"/>
        </pc:sldMkLst>
        <pc:spChg chg="mod">
          <ac:chgData name="Solveig Gjørv Røraas" userId="S::solveror@uio.no::35d9ea0b-a42f-4330-aa16-25db74b1cba2" providerId="AD" clId="Web-{0F98C7E4-8DB6-4CB9-91B4-835DF276E9E1}" dt="2023-12-13T08:43:30.419" v="85" actId="14100"/>
          <ac:spMkLst>
            <pc:docMk/>
            <pc:sldMk cId="3753050304" sldId="323"/>
            <ac:spMk id="3" creationId="{B49DF5EE-8CB0-9356-4016-1F5FA34C342D}"/>
          </ac:spMkLst>
        </pc:spChg>
      </pc:sldChg>
      <pc:sldChg chg="modSp">
        <pc:chgData name="Solveig Gjørv Røraas" userId="S::solveror@uio.no::35d9ea0b-a42f-4330-aa16-25db74b1cba2" providerId="AD" clId="Web-{0F98C7E4-8DB6-4CB9-91B4-835DF276E9E1}" dt="2023-12-13T08:38:24.541" v="30" actId="20577"/>
        <pc:sldMkLst>
          <pc:docMk/>
          <pc:sldMk cId="2061400838" sldId="333"/>
        </pc:sldMkLst>
        <pc:spChg chg="mod">
          <ac:chgData name="Solveig Gjørv Røraas" userId="S::solveror@uio.no::35d9ea0b-a42f-4330-aa16-25db74b1cba2" providerId="AD" clId="Web-{0F98C7E4-8DB6-4CB9-91B4-835DF276E9E1}" dt="2023-12-13T08:38:24.541" v="30" actId="20577"/>
          <ac:spMkLst>
            <pc:docMk/>
            <pc:sldMk cId="2061400838" sldId="333"/>
            <ac:spMk id="3" creationId="{B49DF5EE-8CB0-9356-4016-1F5FA34C342D}"/>
          </ac:spMkLst>
        </pc:spChg>
      </pc:sldChg>
      <pc:sldChg chg="modNotes">
        <pc:chgData name="Solveig Gjørv Røraas" userId="S::solveror@uio.no::35d9ea0b-a42f-4330-aa16-25db74b1cba2" providerId="AD" clId="Web-{0F98C7E4-8DB6-4CB9-91B4-835DF276E9E1}" dt="2023-12-13T08:52:08.582" v="97"/>
        <pc:sldMkLst>
          <pc:docMk/>
          <pc:sldMk cId="61402679" sldId="335"/>
        </pc:sldMkLst>
      </pc:sldChg>
      <pc:sldChg chg="modSp">
        <pc:chgData name="Solveig Gjørv Røraas" userId="S::solveror@uio.no::35d9ea0b-a42f-4330-aa16-25db74b1cba2" providerId="AD" clId="Web-{0F98C7E4-8DB6-4CB9-91B4-835DF276E9E1}" dt="2023-12-13T08:42:39.872" v="72" actId="20577"/>
        <pc:sldMkLst>
          <pc:docMk/>
          <pc:sldMk cId="2921880157" sldId="342"/>
        </pc:sldMkLst>
        <pc:spChg chg="mod">
          <ac:chgData name="Solveig Gjørv Røraas" userId="S::solveror@uio.no::35d9ea0b-a42f-4330-aa16-25db74b1cba2" providerId="AD" clId="Web-{0F98C7E4-8DB6-4CB9-91B4-835DF276E9E1}" dt="2023-12-13T08:42:39.872" v="72" actId="20577"/>
          <ac:spMkLst>
            <pc:docMk/>
            <pc:sldMk cId="2921880157" sldId="342"/>
            <ac:spMk id="3" creationId="{8ED6FB82-00A9-8DF5-B97D-88EF344786AF}"/>
          </ac:spMkLst>
        </pc:spChg>
      </pc:sldChg>
      <pc:sldChg chg="modSp">
        <pc:chgData name="Solveig Gjørv Røraas" userId="S::solveror@uio.no::35d9ea0b-a42f-4330-aa16-25db74b1cba2" providerId="AD" clId="Web-{0F98C7E4-8DB6-4CB9-91B4-835DF276E9E1}" dt="2023-12-13T09:10:32.518" v="188" actId="20577"/>
        <pc:sldMkLst>
          <pc:docMk/>
          <pc:sldMk cId="1704015364" sldId="346"/>
        </pc:sldMkLst>
        <pc:spChg chg="mod">
          <ac:chgData name="Solveig Gjørv Røraas" userId="S::solveror@uio.no::35d9ea0b-a42f-4330-aa16-25db74b1cba2" providerId="AD" clId="Web-{0F98C7E4-8DB6-4CB9-91B4-835DF276E9E1}" dt="2023-12-13T09:10:32.518" v="188" actId="20577"/>
          <ac:spMkLst>
            <pc:docMk/>
            <pc:sldMk cId="1704015364" sldId="346"/>
            <ac:spMk id="3" creationId="{43156B03-6D45-9295-7B66-396671AB7D72}"/>
          </ac:spMkLst>
        </pc:spChg>
      </pc:sldChg>
      <pc:sldChg chg="addSp delSp modSp">
        <pc:chgData name="Solveig Gjørv Røraas" userId="S::solveror@uio.no::35d9ea0b-a42f-4330-aa16-25db74b1cba2" providerId="AD" clId="Web-{0F98C7E4-8DB6-4CB9-91B4-835DF276E9E1}" dt="2023-12-13T08:54:12.553" v="106" actId="20577"/>
        <pc:sldMkLst>
          <pc:docMk/>
          <pc:sldMk cId="1608918332" sldId="347"/>
        </pc:sldMkLst>
        <pc:spChg chg="mod">
          <ac:chgData name="Solveig Gjørv Røraas" userId="S::solveror@uio.no::35d9ea0b-a42f-4330-aa16-25db74b1cba2" providerId="AD" clId="Web-{0F98C7E4-8DB6-4CB9-91B4-835DF276E9E1}" dt="2023-12-13T08:54:12.553" v="106" actId="20577"/>
          <ac:spMkLst>
            <pc:docMk/>
            <pc:sldMk cId="1608918332" sldId="347"/>
            <ac:spMk id="3" creationId="{4BBAD361-9180-E76C-249A-96AF8837C5B7}"/>
          </ac:spMkLst>
        </pc:spChg>
        <pc:spChg chg="add del mod">
          <ac:chgData name="Solveig Gjørv Røraas" userId="S::solveror@uio.no::35d9ea0b-a42f-4330-aa16-25db74b1cba2" providerId="AD" clId="Web-{0F98C7E4-8DB6-4CB9-91B4-835DF276E9E1}" dt="2023-12-13T08:37:18.305" v="19"/>
          <ac:spMkLst>
            <pc:docMk/>
            <pc:sldMk cId="1608918332" sldId="347"/>
            <ac:spMk id="6" creationId="{5E7655BC-8F7D-FE4D-C951-53EFE26C8A60}"/>
          </ac:spMkLst>
        </pc:spChg>
        <pc:spChg chg="add del mod">
          <ac:chgData name="Solveig Gjørv Røraas" userId="S::solveror@uio.no::35d9ea0b-a42f-4330-aa16-25db74b1cba2" providerId="AD" clId="Web-{0F98C7E4-8DB6-4CB9-91B4-835DF276E9E1}" dt="2023-12-13T08:37:52.400" v="24"/>
          <ac:spMkLst>
            <pc:docMk/>
            <pc:sldMk cId="1608918332" sldId="347"/>
            <ac:spMk id="8" creationId="{00FE8119-39EB-FF6F-8E06-75614AF421B3}"/>
          </ac:spMkLst>
        </pc:spChg>
      </pc:sldChg>
      <pc:sldChg chg="modSp">
        <pc:chgData name="Solveig Gjørv Røraas" userId="S::solveror@uio.no::35d9ea0b-a42f-4330-aa16-25db74b1cba2" providerId="AD" clId="Web-{0F98C7E4-8DB6-4CB9-91B4-835DF276E9E1}" dt="2023-12-13T08:41:18.730" v="58" actId="20577"/>
        <pc:sldMkLst>
          <pc:docMk/>
          <pc:sldMk cId="1576138234" sldId="351"/>
        </pc:sldMkLst>
        <pc:spChg chg="mod">
          <ac:chgData name="Solveig Gjørv Røraas" userId="S::solveror@uio.no::35d9ea0b-a42f-4330-aa16-25db74b1cba2" providerId="AD" clId="Web-{0F98C7E4-8DB6-4CB9-91B4-835DF276E9E1}" dt="2023-12-13T08:41:18.730" v="58" actId="20577"/>
          <ac:spMkLst>
            <pc:docMk/>
            <pc:sldMk cId="1576138234" sldId="351"/>
            <ac:spMk id="3" creationId="{FCB1CBA1-C0D0-1DA8-57EA-24025E9EF997}"/>
          </ac:spMkLst>
        </pc:spChg>
      </pc:sldChg>
      <pc:sldChg chg="modSp">
        <pc:chgData name="Solveig Gjørv Røraas" userId="S::solveror@uio.no::35d9ea0b-a42f-4330-aa16-25db74b1cba2" providerId="AD" clId="Web-{0F98C7E4-8DB6-4CB9-91B4-835DF276E9E1}" dt="2023-12-13T08:42:06.575" v="67" actId="1076"/>
        <pc:sldMkLst>
          <pc:docMk/>
          <pc:sldMk cId="3584359358" sldId="353"/>
        </pc:sldMkLst>
        <pc:spChg chg="mod">
          <ac:chgData name="Solveig Gjørv Røraas" userId="S::solveror@uio.no::35d9ea0b-a42f-4330-aa16-25db74b1cba2" providerId="AD" clId="Web-{0F98C7E4-8DB6-4CB9-91B4-835DF276E9E1}" dt="2023-12-13T08:42:06.575" v="67" actId="1076"/>
          <ac:spMkLst>
            <pc:docMk/>
            <pc:sldMk cId="3584359358" sldId="353"/>
            <ac:spMk id="3" creationId="{CAF7E713-EF6D-5DE1-0B9B-F7398F3D45FE}"/>
          </ac:spMkLst>
        </pc:spChg>
      </pc:sldChg>
      <pc:sldChg chg="modSp add mod replId setBg modNotes">
        <pc:chgData name="Solveig Gjørv Røraas" userId="S::solveror@uio.no::35d9ea0b-a42f-4330-aa16-25db74b1cba2" providerId="AD" clId="Web-{0F98C7E4-8DB6-4CB9-91B4-835DF276E9E1}" dt="2023-12-13T09:12:41.051" v="201"/>
        <pc:sldMkLst>
          <pc:docMk/>
          <pc:sldMk cId="52404946" sldId="376"/>
        </pc:sldMkLst>
        <pc:spChg chg="mod">
          <ac:chgData name="Solveig Gjørv Røraas" userId="S::solveror@uio.no::35d9ea0b-a42f-4330-aa16-25db74b1cba2" providerId="AD" clId="Web-{0F98C7E4-8DB6-4CB9-91B4-835DF276E9E1}" dt="2023-12-13T09:12:38.160" v="200" actId="20577"/>
          <ac:spMkLst>
            <pc:docMk/>
            <pc:sldMk cId="52404946" sldId="376"/>
            <ac:spMk id="3" creationId="{24ACB454-889D-DF49-8351-194A8D75DCFC}"/>
          </ac:spMkLst>
        </pc:spChg>
        <pc:spChg chg="mod">
          <ac:chgData name="Solveig Gjørv Røraas" userId="S::solveror@uio.no::35d9ea0b-a42f-4330-aa16-25db74b1cba2" providerId="AD" clId="Web-{0F98C7E4-8DB6-4CB9-91B4-835DF276E9E1}" dt="2023-12-13T09:11:09.987" v="189" actId="20577"/>
          <ac:spMkLst>
            <pc:docMk/>
            <pc:sldMk cId="52404946" sldId="376"/>
            <ac:spMk id="6" creationId="{F8BB5F88-5998-ECB4-03AB-C7964F017677}"/>
          </ac:spMkLst>
        </pc:spChg>
      </pc:sldChg>
    </pc:docChg>
  </pc:docChgLst>
  <pc:docChgLst>
    <pc:chgData name="Ilenia Valerio" userId="S::ileniav@uio.no::219da9b0-beee-4111-9a9f-d8ece46dc970" providerId="AD" clId="Web-{FAB5EE19-2817-406D-9790-88EA1F8B48CA}"/>
    <pc:docChg chg="modSld">
      <pc:chgData name="Ilenia Valerio" userId="S::ileniav@uio.no::219da9b0-beee-4111-9a9f-d8ece46dc970" providerId="AD" clId="Web-{FAB5EE19-2817-406D-9790-88EA1F8B48CA}" dt="2023-08-30T07:51:17.581" v="90" actId="1076"/>
      <pc:docMkLst>
        <pc:docMk/>
      </pc:docMkLst>
      <pc:sldChg chg="modCm">
        <pc:chgData name="Ilenia Valerio" userId="S::ileniav@uio.no::219da9b0-beee-4111-9a9f-d8ece46dc970" providerId="AD" clId="Web-{FAB5EE19-2817-406D-9790-88EA1F8B48CA}" dt="2023-08-30T07:47:53.982" v="55"/>
        <pc:sldMkLst>
          <pc:docMk/>
          <pc:sldMk cId="54425697" sldId="336"/>
        </pc:sldMkLst>
      </pc:sldChg>
      <pc:sldChg chg="mod setBg modCm">
        <pc:chgData name="Ilenia Valerio" userId="S::ileniav@uio.no::219da9b0-beee-4111-9a9f-d8ece46dc970" providerId="AD" clId="Web-{FAB5EE19-2817-406D-9790-88EA1F8B48CA}" dt="2023-08-30T07:40:51.862" v="16"/>
        <pc:sldMkLst>
          <pc:docMk/>
          <pc:sldMk cId="2274264073" sldId="337"/>
        </pc:sldMkLst>
      </pc:sldChg>
      <pc:sldChg chg="modCm">
        <pc:chgData name="Ilenia Valerio" userId="S::ileniav@uio.no::219da9b0-beee-4111-9a9f-d8ece46dc970" providerId="AD" clId="Web-{FAB5EE19-2817-406D-9790-88EA1F8B48CA}" dt="2023-08-30T07:47:32.466" v="54"/>
        <pc:sldMkLst>
          <pc:docMk/>
          <pc:sldMk cId="719431594" sldId="338"/>
        </pc:sldMkLst>
      </pc:sldChg>
      <pc:sldChg chg="addSp modSp mod setBg">
        <pc:chgData name="Ilenia Valerio" userId="S::ileniav@uio.no::219da9b0-beee-4111-9a9f-d8ece46dc970" providerId="AD" clId="Web-{FAB5EE19-2817-406D-9790-88EA1F8B48CA}" dt="2023-08-30T07:42:02.410" v="19"/>
        <pc:sldMkLst>
          <pc:docMk/>
          <pc:sldMk cId="1576138234" sldId="351"/>
        </pc:sldMkLst>
        <pc:spChg chg="mod">
          <ac:chgData name="Ilenia Valerio" userId="S::ileniav@uio.no::219da9b0-beee-4111-9a9f-d8ece46dc970" providerId="AD" clId="Web-{FAB5EE19-2817-406D-9790-88EA1F8B48CA}" dt="2023-08-30T07:41:55.535" v="17" actId="1076"/>
          <ac:spMkLst>
            <pc:docMk/>
            <pc:sldMk cId="1576138234" sldId="351"/>
            <ac:spMk id="2" creationId="{F860E942-9A5E-8A34-DC26-54E1658C9061}"/>
          </ac:spMkLst>
        </pc:spChg>
        <pc:spChg chg="mod">
          <ac:chgData name="Ilenia Valerio" userId="S::ileniav@uio.no::219da9b0-beee-4111-9a9f-d8ece46dc970" providerId="AD" clId="Web-{FAB5EE19-2817-406D-9790-88EA1F8B48CA}" dt="2023-08-30T07:41:58.942" v="18" actId="1076"/>
          <ac:spMkLst>
            <pc:docMk/>
            <pc:sldMk cId="1576138234" sldId="351"/>
            <ac:spMk id="3" creationId="{FCB1CBA1-C0D0-1DA8-57EA-24025E9EF997}"/>
          </ac:spMkLst>
        </pc:spChg>
        <pc:picChg chg="add">
          <ac:chgData name="Ilenia Valerio" userId="S::ileniav@uio.no::219da9b0-beee-4111-9a9f-d8ece46dc970" providerId="AD" clId="Web-{FAB5EE19-2817-406D-9790-88EA1F8B48CA}" dt="2023-08-30T07:42:02.410" v="19"/>
          <ac:picMkLst>
            <pc:docMk/>
            <pc:sldMk cId="1576138234" sldId="351"/>
            <ac:picMk id="5" creationId="{DB4D783B-4726-4CB8-3D84-20C8ED54E141}"/>
          </ac:picMkLst>
        </pc:picChg>
      </pc:sldChg>
      <pc:sldChg chg="addSp modSp mod setBg">
        <pc:chgData name="Ilenia Valerio" userId="S::ileniav@uio.no::219da9b0-beee-4111-9a9f-d8ece46dc970" providerId="AD" clId="Web-{FAB5EE19-2817-406D-9790-88EA1F8B48CA}" dt="2023-08-30T07:42:52.630" v="32" actId="1076"/>
        <pc:sldMkLst>
          <pc:docMk/>
          <pc:sldMk cId="3142603407" sldId="352"/>
        </pc:sldMkLst>
        <pc:spChg chg="mod">
          <ac:chgData name="Ilenia Valerio" userId="S::ileniav@uio.no::219da9b0-beee-4111-9a9f-d8ece46dc970" providerId="AD" clId="Web-{FAB5EE19-2817-406D-9790-88EA1F8B48CA}" dt="2023-08-30T07:42:16.895" v="20" actId="14100"/>
          <ac:spMkLst>
            <pc:docMk/>
            <pc:sldMk cId="3142603407" sldId="352"/>
            <ac:spMk id="3" creationId="{6861B09C-6DE6-4BA3-9091-C4F8DC9CC4DC}"/>
          </ac:spMkLst>
        </pc:spChg>
        <pc:spChg chg="add mod">
          <ac:chgData name="Ilenia Valerio" userId="S::ileniav@uio.no::219da9b0-beee-4111-9a9f-d8ece46dc970" providerId="AD" clId="Web-{FAB5EE19-2817-406D-9790-88EA1F8B48CA}" dt="2023-08-30T07:42:52.630" v="32" actId="1076"/>
          <ac:spMkLst>
            <pc:docMk/>
            <pc:sldMk cId="3142603407" sldId="352"/>
            <ac:spMk id="5" creationId="{E02FFA0B-94E4-27AE-45B4-22F09E2E8E44}"/>
          </ac:spMkLst>
        </pc:spChg>
        <pc:picChg chg="add">
          <ac:chgData name="Ilenia Valerio" userId="S::ileniav@uio.no::219da9b0-beee-4111-9a9f-d8ece46dc970" providerId="AD" clId="Web-{FAB5EE19-2817-406D-9790-88EA1F8B48CA}" dt="2023-08-30T07:42:20.067" v="21"/>
          <ac:picMkLst>
            <pc:docMk/>
            <pc:sldMk cId="3142603407" sldId="352"/>
            <ac:picMk id="4" creationId="{631521D9-F937-12FA-7A81-14739884DD05}"/>
          </ac:picMkLst>
        </pc:picChg>
      </pc:sldChg>
      <pc:sldChg chg="addSp modSp mod setBg">
        <pc:chgData name="Ilenia Valerio" userId="S::ileniav@uio.no::219da9b0-beee-4111-9a9f-d8ece46dc970" providerId="AD" clId="Web-{FAB5EE19-2817-406D-9790-88EA1F8B48CA}" dt="2023-08-30T07:43:23.303" v="36" actId="1076"/>
        <pc:sldMkLst>
          <pc:docMk/>
          <pc:sldMk cId="3584359358" sldId="353"/>
        </pc:sldMkLst>
        <pc:spChg chg="mod">
          <ac:chgData name="Ilenia Valerio" userId="S::ileniav@uio.no::219da9b0-beee-4111-9a9f-d8ece46dc970" providerId="AD" clId="Web-{FAB5EE19-2817-406D-9790-88EA1F8B48CA}" dt="2023-08-30T07:43:18.600" v="35" actId="1076"/>
          <ac:spMkLst>
            <pc:docMk/>
            <pc:sldMk cId="3584359358" sldId="353"/>
            <ac:spMk id="2" creationId="{1D122A96-2FAE-178E-73AE-6560234FCDDA}"/>
          </ac:spMkLst>
        </pc:spChg>
        <pc:spChg chg="mod">
          <ac:chgData name="Ilenia Valerio" userId="S::ileniav@uio.no::219da9b0-beee-4111-9a9f-d8ece46dc970" providerId="AD" clId="Web-{FAB5EE19-2817-406D-9790-88EA1F8B48CA}" dt="2023-08-30T07:43:23.303" v="36" actId="1076"/>
          <ac:spMkLst>
            <pc:docMk/>
            <pc:sldMk cId="3584359358" sldId="353"/>
            <ac:spMk id="3" creationId="{CAF7E713-EF6D-5DE1-0B9B-F7398F3D45FE}"/>
          </ac:spMkLst>
        </pc:spChg>
        <pc:picChg chg="add">
          <ac:chgData name="Ilenia Valerio" userId="S::ileniav@uio.no::219da9b0-beee-4111-9a9f-d8ece46dc970" providerId="AD" clId="Web-{FAB5EE19-2817-406D-9790-88EA1F8B48CA}" dt="2023-08-30T07:43:09.615" v="34"/>
          <ac:picMkLst>
            <pc:docMk/>
            <pc:sldMk cId="3584359358" sldId="353"/>
            <ac:picMk id="5" creationId="{996E7978-F119-F94C-55D9-039C616FDF4B}"/>
          </ac:picMkLst>
        </pc:picChg>
      </pc:sldChg>
      <pc:sldChg chg="addSp modSp mod setBg">
        <pc:chgData name="Ilenia Valerio" userId="S::ileniav@uio.no::219da9b0-beee-4111-9a9f-d8ece46dc970" providerId="AD" clId="Web-{FAB5EE19-2817-406D-9790-88EA1F8B48CA}" dt="2023-08-30T07:51:17.581" v="90" actId="1076"/>
        <pc:sldMkLst>
          <pc:docMk/>
          <pc:sldMk cId="2627068456" sldId="354"/>
        </pc:sldMkLst>
        <pc:spChg chg="mod">
          <ac:chgData name="Ilenia Valerio" userId="S::ileniav@uio.no::219da9b0-beee-4111-9a9f-d8ece46dc970" providerId="AD" clId="Web-{FAB5EE19-2817-406D-9790-88EA1F8B48CA}" dt="2023-08-30T07:51:17.581" v="90" actId="1076"/>
          <ac:spMkLst>
            <pc:docMk/>
            <pc:sldMk cId="2627068456" sldId="354"/>
            <ac:spMk id="2" creationId="{17216CC5-70AD-09DF-DEB4-7A310DF3C8F4}"/>
          </ac:spMkLst>
        </pc:spChg>
        <pc:spChg chg="mod">
          <ac:chgData name="Ilenia Valerio" userId="S::ileniav@uio.no::219da9b0-beee-4111-9a9f-d8ece46dc970" providerId="AD" clId="Web-{FAB5EE19-2817-406D-9790-88EA1F8B48CA}" dt="2023-08-30T07:50:19.454" v="60" actId="1076"/>
          <ac:spMkLst>
            <pc:docMk/>
            <pc:sldMk cId="2627068456" sldId="354"/>
            <ac:spMk id="3" creationId="{E5B7BDA8-4B58-5C52-88C1-057ACE14F36A}"/>
          </ac:spMkLst>
        </pc:spChg>
        <pc:spChg chg="add mod">
          <ac:chgData name="Ilenia Valerio" userId="S::ileniav@uio.no::219da9b0-beee-4111-9a9f-d8ece46dc970" providerId="AD" clId="Web-{FAB5EE19-2817-406D-9790-88EA1F8B48CA}" dt="2023-08-30T07:44:36.024" v="52" actId="20577"/>
          <ac:spMkLst>
            <pc:docMk/>
            <pc:sldMk cId="2627068456" sldId="354"/>
            <ac:spMk id="6" creationId="{2832B84B-2582-66ED-48E7-23D802098C41}"/>
          </ac:spMkLst>
        </pc:spChg>
        <pc:picChg chg="add">
          <ac:chgData name="Ilenia Valerio" userId="S::ileniav@uio.no::219da9b0-beee-4111-9a9f-d8ece46dc970" providerId="AD" clId="Web-{FAB5EE19-2817-406D-9790-88EA1F8B48CA}" dt="2023-08-30T07:44:15.273" v="41"/>
          <ac:picMkLst>
            <pc:docMk/>
            <pc:sldMk cId="2627068456" sldId="354"/>
            <ac:picMk id="5" creationId="{360D96E3-2C13-85A7-2AF7-8BDCF299304C}"/>
          </ac:picMkLst>
        </pc:picChg>
        <pc:picChg chg="add mod">
          <ac:chgData name="Ilenia Valerio" userId="S::ileniav@uio.no::219da9b0-beee-4111-9a9f-d8ece46dc970" providerId="AD" clId="Web-{FAB5EE19-2817-406D-9790-88EA1F8B48CA}" dt="2023-08-30T07:50:02.766" v="58" actId="1076"/>
          <ac:picMkLst>
            <pc:docMk/>
            <pc:sldMk cId="2627068456" sldId="354"/>
            <ac:picMk id="7" creationId="{D0EB67D4-F78D-0D95-CD49-0DC10D6F662E}"/>
          </ac:picMkLst>
        </pc:picChg>
      </pc:sldChg>
    </pc:docChg>
  </pc:docChgLst>
  <pc:docChgLst>
    <pc:chgData name="Solveig Gjørv Røraas" userId="S::solveror@uio.no::35d9ea0b-a42f-4330-aa16-25db74b1cba2" providerId="AD" clId="Web-{2B5F8EE5-4CDA-19BB-0213-5E65AB406ABB}"/>
    <pc:docChg chg="delSld">
      <pc:chgData name="Solveig Gjørv Røraas" userId="S::solveror@uio.no::35d9ea0b-a42f-4330-aa16-25db74b1cba2" providerId="AD" clId="Web-{2B5F8EE5-4CDA-19BB-0213-5E65AB406ABB}" dt="2023-11-30T13:06:01.308" v="41"/>
      <pc:docMkLst>
        <pc:docMk/>
      </pc:docMkLst>
      <pc:sldChg chg="del">
        <pc:chgData name="Solveig Gjørv Røraas" userId="S::solveror@uio.no::35d9ea0b-a42f-4330-aa16-25db74b1cba2" providerId="AD" clId="Web-{2B5F8EE5-4CDA-19BB-0213-5E65AB406ABB}" dt="2023-11-30T13:05:34.573" v="37"/>
        <pc:sldMkLst>
          <pc:docMk/>
          <pc:sldMk cId="1565414447" sldId="276"/>
        </pc:sldMkLst>
      </pc:sldChg>
      <pc:sldChg chg="del">
        <pc:chgData name="Solveig Gjørv Røraas" userId="S::solveror@uio.no::35d9ea0b-a42f-4330-aa16-25db74b1cba2" providerId="AD" clId="Web-{2B5F8EE5-4CDA-19BB-0213-5E65AB406ABB}" dt="2023-11-30T13:05:46.667" v="38"/>
        <pc:sldMkLst>
          <pc:docMk/>
          <pc:sldMk cId="2427719930" sldId="281"/>
        </pc:sldMkLst>
      </pc:sldChg>
      <pc:sldChg chg="delCm">
        <pc:chgData name="Solveig Gjørv Røraas" userId="S::solveror@uio.no::35d9ea0b-a42f-4330-aa16-25db74b1cba2" providerId="AD" clId="Web-{2B5F8EE5-4CDA-19BB-0213-5E65AB406ABB}" dt="2023-11-30T13:05:51.667" v="39"/>
        <pc:sldMkLst>
          <pc:docMk/>
          <pc:sldMk cId="292489316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3:05:51.667" v="39"/>
              <pc2:cmMkLst xmlns:pc2="http://schemas.microsoft.com/office/powerpoint/2019/9/main/command">
                <pc:docMk/>
                <pc:sldMk cId="2924893166" sldId="283"/>
                <pc2:cmMk id="{2F175FF9-6B66-4C03-857A-7053281C4534}"/>
              </pc2:cmMkLst>
            </pc226:cmChg>
          </p:ext>
        </pc:extLst>
      </pc:sldChg>
      <pc:sldChg chg="del">
        <pc:chgData name="Solveig Gjørv Røraas" userId="S::solveror@uio.no::35d9ea0b-a42f-4330-aa16-25db74b1cba2" providerId="AD" clId="Web-{2B5F8EE5-4CDA-19BB-0213-5E65AB406ABB}" dt="2023-11-30T12:56:32.278" v="1"/>
        <pc:sldMkLst>
          <pc:docMk/>
          <pc:sldMk cId="918540655" sldId="310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78" v="0"/>
        <pc:sldMkLst>
          <pc:docMk/>
          <pc:sldMk cId="4266283441" sldId="311"/>
        </pc:sldMkLst>
      </pc:sldChg>
      <pc:sldChg chg="delCm">
        <pc:chgData name="Solveig Gjørv Røraas" userId="S::solveror@uio.no::35d9ea0b-a42f-4330-aa16-25db74b1cba2" providerId="AD" clId="Web-{2B5F8EE5-4CDA-19BB-0213-5E65AB406ABB}" dt="2023-11-30T12:58:25.265" v="33"/>
        <pc:sldMkLst>
          <pc:docMk/>
          <pc:sldMk cId="361562294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2:58:25.265" v="33"/>
              <pc2:cmMkLst xmlns:pc2="http://schemas.microsoft.com/office/powerpoint/2019/9/main/command">
                <pc:docMk/>
                <pc:sldMk cId="3615622946" sldId="312"/>
                <pc2:cmMk id="{3B7BCC47-D711-48E5-99D9-2D87EAF54BD4}"/>
              </pc2:cmMkLst>
            </pc226:cmChg>
          </p:ext>
        </pc:extLst>
      </pc:sldChg>
      <pc:sldChg chg="del">
        <pc:chgData name="Solveig Gjørv Røraas" userId="S::solveror@uio.no::35d9ea0b-a42f-4330-aa16-25db74b1cba2" providerId="AD" clId="Web-{2B5F8EE5-4CDA-19BB-0213-5E65AB406ABB}" dt="2023-11-30T12:56:32.325" v="17"/>
        <pc:sldMkLst>
          <pc:docMk/>
          <pc:sldMk cId="4160525817" sldId="313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19"/>
        <pc:sldMkLst>
          <pc:docMk/>
          <pc:sldMk cId="949152530" sldId="314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18"/>
        <pc:sldMkLst>
          <pc:docMk/>
          <pc:sldMk cId="2075575001" sldId="315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09" v="15"/>
        <pc:sldMkLst>
          <pc:docMk/>
          <pc:sldMk cId="3963676996" sldId="316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09" v="12"/>
        <pc:sldMkLst>
          <pc:docMk/>
          <pc:sldMk cId="3930801983" sldId="318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22"/>
        <pc:sldMkLst>
          <pc:docMk/>
          <pc:sldMk cId="2605286757" sldId="321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3"/>
        <pc:sldMkLst>
          <pc:docMk/>
          <pc:sldMk cId="2173489914" sldId="324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4"/>
        <pc:sldMkLst>
          <pc:docMk/>
          <pc:sldMk cId="3745891862" sldId="325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5"/>
        <pc:sldMkLst>
          <pc:docMk/>
          <pc:sldMk cId="1367792189" sldId="326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6"/>
        <pc:sldMkLst>
          <pc:docMk/>
          <pc:sldMk cId="2976797376" sldId="327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7"/>
        <pc:sldMkLst>
          <pc:docMk/>
          <pc:sldMk cId="4199335771" sldId="328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8"/>
        <pc:sldMkLst>
          <pc:docMk/>
          <pc:sldMk cId="8700546" sldId="329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9"/>
        <pc:sldMkLst>
          <pc:docMk/>
          <pc:sldMk cId="1575310798" sldId="330"/>
        </pc:sldMkLst>
      </pc:sldChg>
      <pc:sldChg chg="delCm">
        <pc:chgData name="Solveig Gjørv Røraas" userId="S::solveror@uio.no::35d9ea0b-a42f-4330-aa16-25db74b1cba2" providerId="AD" clId="Web-{2B5F8EE5-4CDA-19BB-0213-5E65AB406ABB}" dt="2023-11-30T13:05:16.478" v="36"/>
        <pc:sldMkLst>
          <pc:docMk/>
          <pc:sldMk cId="61402679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3:05:16.478" v="36"/>
              <pc2:cmMkLst xmlns:pc2="http://schemas.microsoft.com/office/powerpoint/2019/9/main/command">
                <pc:docMk/>
                <pc:sldMk cId="61402679" sldId="335"/>
                <pc2:cmMk id="{F55EA2B5-C05E-4C1F-8AF1-D5E905499309}"/>
              </pc2:cmMkLst>
            </pc226:cmChg>
          </p:ext>
        </pc:extLst>
      </pc:sldChg>
      <pc:sldChg chg="delCm">
        <pc:chgData name="Solveig Gjørv Røraas" userId="S::solveror@uio.no::35d9ea0b-a42f-4330-aa16-25db74b1cba2" providerId="AD" clId="Web-{2B5F8EE5-4CDA-19BB-0213-5E65AB406ABB}" dt="2023-11-30T13:05:12.728" v="35"/>
        <pc:sldMkLst>
          <pc:docMk/>
          <pc:sldMk cId="54425697" sldId="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3:05:12.728" v="35"/>
              <pc2:cmMkLst xmlns:pc2="http://schemas.microsoft.com/office/powerpoint/2019/9/main/command">
                <pc:docMk/>
                <pc:sldMk cId="54425697" sldId="336"/>
                <pc2:cmMk id="{51F08321-C19F-4B5E-B9EA-2D98B83C0777}"/>
              </pc2:cmMkLst>
            </pc226:cmChg>
          </p:ext>
        </pc:extLst>
      </pc:sldChg>
      <pc:sldChg chg="delCm">
        <pc:chgData name="Solveig Gjørv Røraas" userId="S::solveror@uio.no::35d9ea0b-a42f-4330-aa16-25db74b1cba2" providerId="AD" clId="Web-{2B5F8EE5-4CDA-19BB-0213-5E65AB406ABB}" dt="2023-11-30T12:58:32.593" v="34"/>
        <pc:sldMkLst>
          <pc:docMk/>
          <pc:sldMk cId="2274264073" sldId="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2:58:32.593" v="34"/>
              <pc2:cmMkLst xmlns:pc2="http://schemas.microsoft.com/office/powerpoint/2019/9/main/command">
                <pc:docMk/>
                <pc:sldMk cId="2274264073" sldId="337"/>
                <pc2:cmMk id="{110260B7-E3AE-4582-9A9D-88CCB78CC3C9}"/>
              </pc2:cmMkLst>
            </pc226:cmChg>
          </p:ext>
        </pc:extLst>
      </pc:sldChg>
      <pc:sldChg chg="delCm">
        <pc:chgData name="Solveig Gjørv Røraas" userId="S::solveror@uio.no::35d9ea0b-a42f-4330-aa16-25db74b1cba2" providerId="AD" clId="Web-{2B5F8EE5-4CDA-19BB-0213-5E65AB406ABB}" dt="2023-11-30T13:06:01.308" v="41"/>
        <pc:sldMkLst>
          <pc:docMk/>
          <pc:sldMk cId="719431594" sldId="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3:06:01.308" v="41"/>
              <pc2:cmMkLst xmlns:pc2="http://schemas.microsoft.com/office/powerpoint/2019/9/main/command">
                <pc:docMk/>
                <pc:sldMk cId="719431594" sldId="338"/>
                <pc2:cmMk id="{0375125A-9CB8-4A2C-B9A4-0F2950542017}"/>
              </pc2:cmMkLst>
            </pc226:cmChg>
          </p:ext>
        </pc:extLst>
      </pc:sldChg>
      <pc:sldChg chg="delCm">
        <pc:chgData name="Solveig Gjørv Røraas" userId="S::solveror@uio.no::35d9ea0b-a42f-4330-aa16-25db74b1cba2" providerId="AD" clId="Web-{2B5F8EE5-4CDA-19BB-0213-5E65AB406ABB}" dt="2023-11-30T13:05:54.917" v="40"/>
        <pc:sldMkLst>
          <pc:docMk/>
          <pc:sldMk cId="1608918332" sldId="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olveig Gjørv Røraas" userId="S::solveror@uio.no::35d9ea0b-a42f-4330-aa16-25db74b1cba2" providerId="AD" clId="Web-{2B5F8EE5-4CDA-19BB-0213-5E65AB406ABB}" dt="2023-11-30T13:05:54.917" v="40"/>
              <pc2:cmMkLst xmlns:pc2="http://schemas.microsoft.com/office/powerpoint/2019/9/main/command">
                <pc:docMk/>
                <pc:sldMk cId="1608918332" sldId="347"/>
                <pc2:cmMk id="{C028D0AE-74F6-4533-B0AB-6D4FFECE3F0B}"/>
              </pc2:cmMkLst>
            </pc226:cmChg>
          </p:ext>
        </pc:extLst>
      </pc:sldChg>
      <pc:sldChg chg="del">
        <pc:chgData name="Solveig Gjørv Røraas" userId="S::solveror@uio.no::35d9ea0b-a42f-4330-aa16-25db74b1cba2" providerId="AD" clId="Web-{2B5F8EE5-4CDA-19BB-0213-5E65AB406ABB}" dt="2023-11-30T12:56:32.356" v="32"/>
        <pc:sldMkLst>
          <pc:docMk/>
          <pc:sldMk cId="3491500986" sldId="357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56" v="31"/>
        <pc:sldMkLst>
          <pc:docMk/>
          <pc:sldMk cId="3065455136" sldId="358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30"/>
        <pc:sldMkLst>
          <pc:docMk/>
          <pc:sldMk cId="1543302385" sldId="359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28"/>
        <pc:sldMkLst>
          <pc:docMk/>
          <pc:sldMk cId="3422374122" sldId="360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27"/>
        <pc:sldMkLst>
          <pc:docMk/>
          <pc:sldMk cId="541678042" sldId="361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26"/>
        <pc:sldMkLst>
          <pc:docMk/>
          <pc:sldMk cId="3305394573" sldId="362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25"/>
        <pc:sldMkLst>
          <pc:docMk/>
          <pc:sldMk cId="3821222939" sldId="363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21"/>
        <pc:sldMkLst>
          <pc:docMk/>
          <pc:sldMk cId="431856732" sldId="364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20"/>
        <pc:sldMkLst>
          <pc:docMk/>
          <pc:sldMk cId="885549587" sldId="365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16"/>
        <pc:sldMkLst>
          <pc:docMk/>
          <pc:sldMk cId="1702452535" sldId="366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78" v="2"/>
        <pc:sldMkLst>
          <pc:docMk/>
          <pc:sldMk cId="1790680121" sldId="367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09" v="11"/>
        <pc:sldMkLst>
          <pc:docMk/>
          <pc:sldMk cId="1978020433" sldId="368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294" v="10"/>
        <pc:sldMkLst>
          <pc:docMk/>
          <pc:sldMk cId="3429355569" sldId="369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24"/>
        <pc:sldMkLst>
          <pc:docMk/>
          <pc:sldMk cId="60981536" sldId="370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41" v="29"/>
        <pc:sldMkLst>
          <pc:docMk/>
          <pc:sldMk cId="1278894752" sldId="371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25" v="23"/>
        <pc:sldMkLst>
          <pc:docMk/>
          <pc:sldMk cId="3503224032" sldId="372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09" v="14"/>
        <pc:sldMkLst>
          <pc:docMk/>
          <pc:sldMk cId="143749764" sldId="373"/>
        </pc:sldMkLst>
      </pc:sldChg>
      <pc:sldChg chg="del">
        <pc:chgData name="Solveig Gjørv Røraas" userId="S::solveror@uio.no::35d9ea0b-a42f-4330-aa16-25db74b1cba2" providerId="AD" clId="Web-{2B5F8EE5-4CDA-19BB-0213-5E65AB406ABB}" dt="2023-11-30T12:56:32.309" v="13"/>
        <pc:sldMkLst>
          <pc:docMk/>
          <pc:sldMk cId="1419994765" sldId="374"/>
        </pc:sldMkLst>
      </pc:sldChg>
    </pc:docChg>
  </pc:docChgLst>
  <pc:docChgLst>
    <pc:chgData name="Marianne Guriby" userId="c0ed67f2-3a15-4199-bc0d-9f46a80eadaa" providerId="ADAL" clId="{7933F6D8-893E-436D-BFA4-CDE81E91DEF6}"/>
    <pc:docChg chg="undo custSel addSld modSld">
      <pc:chgData name="Marianne Guriby" userId="c0ed67f2-3a15-4199-bc0d-9f46a80eadaa" providerId="ADAL" clId="{7933F6D8-893E-436D-BFA4-CDE81E91DEF6}" dt="2023-08-30T10:20:03.526" v="1079"/>
      <pc:docMkLst>
        <pc:docMk/>
      </pc:docMkLst>
      <pc:sldChg chg="addSp delSp modSp mod">
        <pc:chgData name="Marianne Guriby" userId="c0ed67f2-3a15-4199-bc0d-9f46a80eadaa" providerId="ADAL" clId="{7933F6D8-893E-436D-BFA4-CDE81E91DEF6}" dt="2023-08-30T07:58:02.294" v="95" actId="1076"/>
        <pc:sldMkLst>
          <pc:docMk/>
          <pc:sldMk cId="1565414447" sldId="276"/>
        </pc:sldMkLst>
        <pc:spChg chg="mod">
          <ac:chgData name="Marianne Guriby" userId="c0ed67f2-3a15-4199-bc0d-9f46a80eadaa" providerId="ADAL" clId="{7933F6D8-893E-436D-BFA4-CDE81E91DEF6}" dt="2023-08-30T07:57:56.158" v="94" actId="14100"/>
          <ac:spMkLst>
            <pc:docMk/>
            <pc:sldMk cId="1565414447" sldId="276"/>
            <ac:spMk id="3" creationId="{24ACB454-889D-DF49-8351-194A8D75DCFC}"/>
          </ac:spMkLst>
        </pc:spChg>
        <pc:picChg chg="add del mod">
          <ac:chgData name="Marianne Guriby" userId="c0ed67f2-3a15-4199-bc0d-9f46a80eadaa" providerId="ADAL" clId="{7933F6D8-893E-436D-BFA4-CDE81E91DEF6}" dt="2023-08-30T07:56:13.400" v="81" actId="478"/>
          <ac:picMkLst>
            <pc:docMk/>
            <pc:sldMk cId="1565414447" sldId="276"/>
            <ac:picMk id="6" creationId="{314DF9BC-B42B-00BF-30B5-DE8A2EB2A462}"/>
          </ac:picMkLst>
        </pc:picChg>
        <pc:picChg chg="add del">
          <ac:chgData name="Marianne Guriby" userId="c0ed67f2-3a15-4199-bc0d-9f46a80eadaa" providerId="ADAL" clId="{7933F6D8-893E-436D-BFA4-CDE81E91DEF6}" dt="2023-08-30T07:56:57.374" v="83" actId="478"/>
          <ac:picMkLst>
            <pc:docMk/>
            <pc:sldMk cId="1565414447" sldId="276"/>
            <ac:picMk id="8" creationId="{F03C4B78-3BED-525E-9929-1B5CE9F53DC5}"/>
          </ac:picMkLst>
        </pc:picChg>
        <pc:picChg chg="add mod">
          <ac:chgData name="Marianne Guriby" userId="c0ed67f2-3a15-4199-bc0d-9f46a80eadaa" providerId="ADAL" clId="{7933F6D8-893E-436D-BFA4-CDE81E91DEF6}" dt="2023-08-30T07:58:02.294" v="95" actId="1076"/>
          <ac:picMkLst>
            <pc:docMk/>
            <pc:sldMk cId="1565414447" sldId="276"/>
            <ac:picMk id="10" creationId="{C0530028-354A-E37D-C583-F279AA1821F8}"/>
          </ac:picMkLst>
        </pc:picChg>
      </pc:sldChg>
      <pc:sldChg chg="addSp modSp mod modAnim modNotesTx">
        <pc:chgData name="Marianne Guriby" userId="c0ed67f2-3a15-4199-bc0d-9f46a80eadaa" providerId="ADAL" clId="{7933F6D8-893E-436D-BFA4-CDE81E91DEF6}" dt="2023-08-30T10:09:37.960" v="690" actId="20577"/>
        <pc:sldMkLst>
          <pc:docMk/>
          <pc:sldMk cId="4160525817" sldId="313"/>
        </pc:sldMkLst>
        <pc:spChg chg="mod">
          <ac:chgData name="Marianne Guriby" userId="c0ed67f2-3a15-4199-bc0d-9f46a80eadaa" providerId="ADAL" clId="{7933F6D8-893E-436D-BFA4-CDE81E91DEF6}" dt="2023-08-30T09:12:37.944" v="597" actId="115"/>
          <ac:spMkLst>
            <pc:docMk/>
            <pc:sldMk cId="4160525817" sldId="313"/>
            <ac:spMk id="2" creationId="{35818521-73F7-5655-4F44-CA6F663CB47A}"/>
          </ac:spMkLst>
        </pc:spChg>
        <pc:spChg chg="mod">
          <ac:chgData name="Marianne Guriby" userId="c0ed67f2-3a15-4199-bc0d-9f46a80eadaa" providerId="ADAL" clId="{7933F6D8-893E-436D-BFA4-CDE81E91DEF6}" dt="2023-08-30T10:09:37.960" v="690" actId="20577"/>
          <ac:spMkLst>
            <pc:docMk/>
            <pc:sldMk cId="4160525817" sldId="313"/>
            <ac:spMk id="3" creationId="{58D9CC29-FD9B-7E65-54E3-53329C68D803}"/>
          </ac:spMkLst>
        </pc:spChg>
        <pc:picChg chg="add mod">
          <ac:chgData name="Marianne Guriby" userId="c0ed67f2-3a15-4199-bc0d-9f46a80eadaa" providerId="ADAL" clId="{7933F6D8-893E-436D-BFA4-CDE81E91DEF6}" dt="2023-08-30T09:13:25.951" v="602" actId="1076"/>
          <ac:picMkLst>
            <pc:docMk/>
            <pc:sldMk cId="4160525817" sldId="313"/>
            <ac:picMk id="6" creationId="{9CE40530-DEC8-B6A3-7BF7-94F353F0BC30}"/>
          </ac:picMkLst>
        </pc:picChg>
      </pc:sldChg>
      <pc:sldChg chg="addSp delSp modSp mod">
        <pc:chgData name="Marianne Guriby" userId="c0ed67f2-3a15-4199-bc0d-9f46a80eadaa" providerId="ADAL" clId="{7933F6D8-893E-436D-BFA4-CDE81E91DEF6}" dt="2023-08-30T09:09:31.804" v="583" actId="1038"/>
        <pc:sldMkLst>
          <pc:docMk/>
          <pc:sldMk cId="949152530" sldId="314"/>
        </pc:sldMkLst>
        <pc:spChg chg="mod">
          <ac:chgData name="Marianne Guriby" userId="c0ed67f2-3a15-4199-bc0d-9f46a80eadaa" providerId="ADAL" clId="{7933F6D8-893E-436D-BFA4-CDE81E91DEF6}" dt="2023-08-30T09:00:22.979" v="505" actId="115"/>
          <ac:spMkLst>
            <pc:docMk/>
            <pc:sldMk cId="949152530" sldId="314"/>
            <ac:spMk id="2" creationId="{35818521-73F7-5655-4F44-CA6F663CB47A}"/>
          </ac:spMkLst>
        </pc:spChg>
        <pc:spChg chg="mod">
          <ac:chgData name="Marianne Guriby" userId="c0ed67f2-3a15-4199-bc0d-9f46a80eadaa" providerId="ADAL" clId="{7933F6D8-893E-436D-BFA4-CDE81E91DEF6}" dt="2023-08-30T09:09:08.858" v="570" actId="20577"/>
          <ac:spMkLst>
            <pc:docMk/>
            <pc:sldMk cId="949152530" sldId="314"/>
            <ac:spMk id="3" creationId="{58D9CC29-FD9B-7E65-54E3-53329C68D803}"/>
          </ac:spMkLst>
        </pc:spChg>
        <pc:spChg chg="add mod">
          <ac:chgData name="Marianne Guriby" userId="c0ed67f2-3a15-4199-bc0d-9f46a80eadaa" providerId="ADAL" clId="{7933F6D8-893E-436D-BFA4-CDE81E91DEF6}" dt="2023-08-30T09:09:31.804" v="583" actId="1038"/>
          <ac:spMkLst>
            <pc:docMk/>
            <pc:sldMk cId="949152530" sldId="314"/>
            <ac:spMk id="8" creationId="{B6A8085C-0F5B-A8B4-2367-2504F681D574}"/>
          </ac:spMkLst>
        </pc:spChg>
        <pc:picChg chg="del">
          <ac:chgData name="Marianne Guriby" userId="c0ed67f2-3a15-4199-bc0d-9f46a80eadaa" providerId="ADAL" clId="{7933F6D8-893E-436D-BFA4-CDE81E91DEF6}" dt="2023-08-30T09:07:21.044" v="521" actId="478"/>
          <ac:picMkLst>
            <pc:docMk/>
            <pc:sldMk cId="949152530" sldId="314"/>
            <ac:picMk id="5" creationId="{9A0C8102-A73B-4D60-91A1-812A9CC9D894}"/>
          </ac:picMkLst>
        </pc:picChg>
        <pc:picChg chg="add mod">
          <ac:chgData name="Marianne Guriby" userId="c0ed67f2-3a15-4199-bc0d-9f46a80eadaa" providerId="ADAL" clId="{7933F6D8-893E-436D-BFA4-CDE81E91DEF6}" dt="2023-08-30T09:09:22.168" v="571" actId="14100"/>
          <ac:picMkLst>
            <pc:docMk/>
            <pc:sldMk cId="949152530" sldId="314"/>
            <ac:picMk id="7" creationId="{0ECA8981-2139-4CF9-66F5-B2EFD752ED08}"/>
          </ac:picMkLst>
        </pc:picChg>
      </pc:sldChg>
      <pc:sldChg chg="addSp delSp modSp mod modAnim">
        <pc:chgData name="Marianne Guriby" userId="c0ed67f2-3a15-4199-bc0d-9f46a80eadaa" providerId="ADAL" clId="{7933F6D8-893E-436D-BFA4-CDE81E91DEF6}" dt="2023-08-30T09:12:09.129" v="596"/>
        <pc:sldMkLst>
          <pc:docMk/>
          <pc:sldMk cId="2075575001" sldId="315"/>
        </pc:sldMkLst>
        <pc:spChg chg="mod">
          <ac:chgData name="Marianne Guriby" userId="c0ed67f2-3a15-4199-bc0d-9f46a80eadaa" providerId="ADAL" clId="{7933F6D8-893E-436D-BFA4-CDE81E91DEF6}" dt="2023-08-30T09:10:04.561" v="584" actId="115"/>
          <ac:spMkLst>
            <pc:docMk/>
            <pc:sldMk cId="2075575001" sldId="315"/>
            <ac:spMk id="2" creationId="{35818521-73F7-5655-4F44-CA6F663CB47A}"/>
          </ac:spMkLst>
        </pc:spChg>
        <pc:picChg chg="add del mod">
          <ac:chgData name="Marianne Guriby" userId="c0ed67f2-3a15-4199-bc0d-9f46a80eadaa" providerId="ADAL" clId="{7933F6D8-893E-436D-BFA4-CDE81E91DEF6}" dt="2023-08-30T09:10:59.541" v="587" actId="478"/>
          <ac:picMkLst>
            <pc:docMk/>
            <pc:sldMk cId="2075575001" sldId="315"/>
            <ac:picMk id="6" creationId="{C0C3B238-4F96-AF94-7BBB-C15FAE45F5F8}"/>
          </ac:picMkLst>
        </pc:picChg>
        <pc:picChg chg="add mod modCrop">
          <ac:chgData name="Marianne Guriby" userId="c0ed67f2-3a15-4199-bc0d-9f46a80eadaa" providerId="ADAL" clId="{7933F6D8-893E-436D-BFA4-CDE81E91DEF6}" dt="2023-08-30T09:11:39.343" v="594" actId="1076"/>
          <ac:picMkLst>
            <pc:docMk/>
            <pc:sldMk cId="2075575001" sldId="315"/>
            <ac:picMk id="7" creationId="{5FA5B1F7-3EE7-7CF3-D6F0-24E62F4ABEBC}"/>
          </ac:picMkLst>
        </pc:picChg>
      </pc:sldChg>
      <pc:sldChg chg="addSp modSp mod">
        <pc:chgData name="Marianne Guriby" userId="c0ed67f2-3a15-4199-bc0d-9f46a80eadaa" providerId="ADAL" clId="{7933F6D8-893E-436D-BFA4-CDE81E91DEF6}" dt="2023-08-30T10:13:03.691" v="755" actId="1076"/>
        <pc:sldMkLst>
          <pc:docMk/>
          <pc:sldMk cId="3963676996" sldId="316"/>
        </pc:sldMkLst>
        <pc:spChg chg="mod">
          <ac:chgData name="Marianne Guriby" userId="c0ed67f2-3a15-4199-bc0d-9f46a80eadaa" providerId="ADAL" clId="{7933F6D8-893E-436D-BFA4-CDE81E91DEF6}" dt="2023-08-30T10:10:33.029" v="696" actId="115"/>
          <ac:spMkLst>
            <pc:docMk/>
            <pc:sldMk cId="3963676996" sldId="316"/>
            <ac:spMk id="2" creationId="{35818521-73F7-5655-4F44-CA6F663CB47A}"/>
          </ac:spMkLst>
        </pc:spChg>
        <pc:spChg chg="mod">
          <ac:chgData name="Marianne Guriby" userId="c0ed67f2-3a15-4199-bc0d-9f46a80eadaa" providerId="ADAL" clId="{7933F6D8-893E-436D-BFA4-CDE81E91DEF6}" dt="2023-08-30T10:11:46.556" v="729" actId="20577"/>
          <ac:spMkLst>
            <pc:docMk/>
            <pc:sldMk cId="3963676996" sldId="316"/>
            <ac:spMk id="3" creationId="{58D9CC29-FD9B-7E65-54E3-53329C68D803}"/>
          </ac:spMkLst>
        </pc:spChg>
        <pc:spChg chg="mod">
          <ac:chgData name="Marianne Guriby" userId="c0ed67f2-3a15-4199-bc0d-9f46a80eadaa" providerId="ADAL" clId="{7933F6D8-893E-436D-BFA4-CDE81E91DEF6}" dt="2023-08-30T10:13:03.691" v="755" actId="1076"/>
          <ac:spMkLst>
            <pc:docMk/>
            <pc:sldMk cId="3963676996" sldId="316"/>
            <ac:spMk id="5" creationId="{5B9DA687-3985-3826-B5A5-3C2EC996D1A7}"/>
          </ac:spMkLst>
        </pc:spChg>
        <pc:spChg chg="add mod">
          <ac:chgData name="Marianne Guriby" userId="c0ed67f2-3a15-4199-bc0d-9f46a80eadaa" providerId="ADAL" clId="{7933F6D8-893E-436D-BFA4-CDE81E91DEF6}" dt="2023-08-30T10:11:27.020" v="725" actId="1076"/>
          <ac:spMkLst>
            <pc:docMk/>
            <pc:sldMk cId="3963676996" sldId="316"/>
            <ac:spMk id="6" creationId="{4E0E676F-5AB9-800B-D9C1-F39A003EF59C}"/>
          </ac:spMkLst>
        </pc:spChg>
        <pc:picChg chg="mod">
          <ac:chgData name="Marianne Guriby" userId="c0ed67f2-3a15-4199-bc0d-9f46a80eadaa" providerId="ADAL" clId="{7933F6D8-893E-436D-BFA4-CDE81E91DEF6}" dt="2023-08-30T10:11:35.939" v="727" actId="14100"/>
          <ac:picMkLst>
            <pc:docMk/>
            <pc:sldMk cId="3963676996" sldId="316"/>
            <ac:picMk id="8" creationId="{E6228259-C57D-7873-8824-7EA363576557}"/>
          </ac:picMkLst>
        </pc:picChg>
      </pc:sldChg>
      <pc:sldChg chg="modSp mod">
        <pc:chgData name="Marianne Guriby" userId="c0ed67f2-3a15-4199-bc0d-9f46a80eadaa" providerId="ADAL" clId="{7933F6D8-893E-436D-BFA4-CDE81E91DEF6}" dt="2023-08-30T10:12:01.590" v="733" actId="115"/>
        <pc:sldMkLst>
          <pc:docMk/>
          <pc:sldMk cId="3930801983" sldId="318"/>
        </pc:sldMkLst>
        <pc:spChg chg="mod">
          <ac:chgData name="Marianne Guriby" userId="c0ed67f2-3a15-4199-bc0d-9f46a80eadaa" providerId="ADAL" clId="{7933F6D8-893E-436D-BFA4-CDE81E91DEF6}" dt="2023-08-30T10:12:01.590" v="733" actId="115"/>
          <ac:spMkLst>
            <pc:docMk/>
            <pc:sldMk cId="3930801983" sldId="318"/>
            <ac:spMk id="2" creationId="{35818521-73F7-5655-4F44-CA6F663CB47A}"/>
          </ac:spMkLst>
        </pc:spChg>
      </pc:sldChg>
      <pc:sldChg chg="addSp delSp modSp mod">
        <pc:chgData name="Marianne Guriby" userId="c0ed67f2-3a15-4199-bc0d-9f46a80eadaa" providerId="ADAL" clId="{7933F6D8-893E-436D-BFA4-CDE81E91DEF6}" dt="2023-08-30T08:56:36.501" v="479" actId="21"/>
        <pc:sldMkLst>
          <pc:docMk/>
          <pc:sldMk cId="2605286757" sldId="321"/>
        </pc:sldMkLst>
        <pc:spChg chg="add del mod">
          <ac:chgData name="Marianne Guriby" userId="c0ed67f2-3a15-4199-bc0d-9f46a80eadaa" providerId="ADAL" clId="{7933F6D8-893E-436D-BFA4-CDE81E91DEF6}" dt="2023-08-30T08:56:36.501" v="479" actId="21"/>
          <ac:spMkLst>
            <pc:docMk/>
            <pc:sldMk cId="2605286757" sldId="321"/>
            <ac:spMk id="2" creationId="{E5595ECA-58A1-4503-9B4F-09D89844FBED}"/>
          </ac:spMkLst>
        </pc:spChg>
      </pc:sldChg>
      <pc:sldChg chg="addSp modSp mod">
        <pc:chgData name="Marianne Guriby" userId="c0ed67f2-3a15-4199-bc0d-9f46a80eadaa" providerId="ADAL" clId="{7933F6D8-893E-436D-BFA4-CDE81E91DEF6}" dt="2023-08-30T08:14:40.179" v="106" actId="1038"/>
        <pc:sldMkLst>
          <pc:docMk/>
          <pc:sldMk cId="3753050304" sldId="323"/>
        </pc:sldMkLst>
        <pc:spChg chg="add mod">
          <ac:chgData name="Marianne Guriby" userId="c0ed67f2-3a15-4199-bc0d-9f46a80eadaa" providerId="ADAL" clId="{7933F6D8-893E-436D-BFA4-CDE81E91DEF6}" dt="2023-08-30T08:14:40.179" v="106" actId="1038"/>
          <ac:spMkLst>
            <pc:docMk/>
            <pc:sldMk cId="3753050304" sldId="323"/>
            <ac:spMk id="2" creationId="{EE8D1273-F74E-128F-2CFC-323CFD26C48D}"/>
          </ac:spMkLst>
        </pc:spChg>
        <pc:spChg chg="mod">
          <ac:chgData name="Marianne Guriby" userId="c0ed67f2-3a15-4199-bc0d-9f46a80eadaa" providerId="ADAL" clId="{7933F6D8-893E-436D-BFA4-CDE81E91DEF6}" dt="2023-08-30T07:49:34.153" v="77" actId="122"/>
          <ac:spMkLst>
            <pc:docMk/>
            <pc:sldMk cId="3753050304" sldId="323"/>
            <ac:spMk id="3" creationId="{B49DF5EE-8CB0-9356-4016-1F5FA34C342D}"/>
          </ac:spMkLst>
        </pc:spChg>
      </pc:sldChg>
      <pc:sldChg chg="setBg">
        <pc:chgData name="Marianne Guriby" userId="c0ed67f2-3a15-4199-bc0d-9f46a80eadaa" providerId="ADAL" clId="{7933F6D8-893E-436D-BFA4-CDE81E91DEF6}" dt="2023-08-30T07:39:29.259" v="54"/>
        <pc:sldMkLst>
          <pc:docMk/>
          <pc:sldMk cId="2061400838" sldId="333"/>
        </pc:sldMkLst>
      </pc:sldChg>
      <pc:sldChg chg="addSp modSp mod modAnim">
        <pc:chgData name="Marianne Guriby" userId="c0ed67f2-3a15-4199-bc0d-9f46a80eadaa" providerId="ADAL" clId="{7933F6D8-893E-436D-BFA4-CDE81E91DEF6}" dt="2023-08-30T08:17:35.054" v="110" actId="1076"/>
        <pc:sldMkLst>
          <pc:docMk/>
          <pc:sldMk cId="61402679" sldId="335"/>
        </pc:sldMkLst>
        <pc:spChg chg="mod">
          <ac:chgData name="Marianne Guriby" userId="c0ed67f2-3a15-4199-bc0d-9f46a80eadaa" providerId="ADAL" clId="{7933F6D8-893E-436D-BFA4-CDE81E91DEF6}" dt="2023-08-30T08:17:28.088" v="109" actId="20577"/>
          <ac:spMkLst>
            <pc:docMk/>
            <pc:sldMk cId="61402679" sldId="335"/>
            <ac:spMk id="3" creationId="{F9894DEC-E5A0-6A37-73A0-CF93C9AA84F8}"/>
          </ac:spMkLst>
        </pc:spChg>
        <pc:picChg chg="add mod">
          <ac:chgData name="Marianne Guriby" userId="c0ed67f2-3a15-4199-bc0d-9f46a80eadaa" providerId="ADAL" clId="{7933F6D8-893E-436D-BFA4-CDE81E91DEF6}" dt="2023-08-30T08:17:35.054" v="110" actId="1076"/>
          <ac:picMkLst>
            <pc:docMk/>
            <pc:sldMk cId="61402679" sldId="335"/>
            <ac:picMk id="6" creationId="{08D04FED-DBBA-73ED-42D1-8EBB23343210}"/>
          </ac:picMkLst>
        </pc:picChg>
      </pc:sldChg>
      <pc:sldChg chg="addCm modCm">
        <pc:chgData name="Marianne Guriby" userId="c0ed67f2-3a15-4199-bc0d-9f46a80eadaa" providerId="ADAL" clId="{7933F6D8-893E-436D-BFA4-CDE81E91DEF6}" dt="2023-08-30T07:42:52.782" v="74"/>
        <pc:sldMkLst>
          <pc:docMk/>
          <pc:sldMk cId="2274264073" sldId="337"/>
        </pc:sldMkLst>
      </pc:sldChg>
      <pc:sldChg chg="setBg addCm">
        <pc:chgData name="Marianne Guriby" userId="c0ed67f2-3a15-4199-bc0d-9f46a80eadaa" providerId="ADAL" clId="{7933F6D8-893E-436D-BFA4-CDE81E91DEF6}" dt="2023-08-30T07:42:09.576" v="73"/>
        <pc:sldMkLst>
          <pc:docMk/>
          <pc:sldMk cId="719431594" sldId="338"/>
        </pc:sldMkLst>
      </pc:sldChg>
      <pc:sldChg chg="modSp mod">
        <pc:chgData name="Marianne Guriby" userId="c0ed67f2-3a15-4199-bc0d-9f46a80eadaa" providerId="ADAL" clId="{7933F6D8-893E-436D-BFA4-CDE81E91DEF6}" dt="2023-08-30T07:48:44.976" v="75" actId="20577"/>
        <pc:sldMkLst>
          <pc:docMk/>
          <pc:sldMk cId="1608918332" sldId="347"/>
        </pc:sldMkLst>
        <pc:spChg chg="mod">
          <ac:chgData name="Marianne Guriby" userId="c0ed67f2-3a15-4199-bc0d-9f46a80eadaa" providerId="ADAL" clId="{7933F6D8-893E-436D-BFA4-CDE81E91DEF6}" dt="2023-08-30T07:48:44.976" v="75" actId="20577"/>
          <ac:spMkLst>
            <pc:docMk/>
            <pc:sldMk cId="1608918332" sldId="347"/>
            <ac:spMk id="2" creationId="{99FE156E-D19E-1844-9EF8-AAEC57FE96D3}"/>
          </ac:spMkLst>
        </pc:spChg>
      </pc:sldChg>
      <pc:sldChg chg="modSp mod modAnim">
        <pc:chgData name="Marianne Guriby" userId="c0ed67f2-3a15-4199-bc0d-9f46a80eadaa" providerId="ADAL" clId="{7933F6D8-893E-436D-BFA4-CDE81E91DEF6}" dt="2023-08-30T08:32:29.135" v="238" actId="20577"/>
        <pc:sldMkLst>
          <pc:docMk/>
          <pc:sldMk cId="4252107975" sldId="356"/>
        </pc:sldMkLst>
        <pc:spChg chg="mod">
          <ac:chgData name="Marianne Guriby" userId="c0ed67f2-3a15-4199-bc0d-9f46a80eadaa" providerId="ADAL" clId="{7933F6D8-893E-436D-BFA4-CDE81E91DEF6}" dt="2023-08-30T08:32:29.135" v="238" actId="20577"/>
          <ac:spMkLst>
            <pc:docMk/>
            <pc:sldMk cId="4252107975" sldId="356"/>
            <ac:spMk id="2" creationId="{F30D76DF-E52D-9149-8435-FA738E898BDB}"/>
          </ac:spMkLst>
        </pc:spChg>
        <pc:spChg chg="mod">
          <ac:chgData name="Marianne Guriby" userId="c0ed67f2-3a15-4199-bc0d-9f46a80eadaa" providerId="ADAL" clId="{7933F6D8-893E-436D-BFA4-CDE81E91DEF6}" dt="2023-08-30T08:31:57.711" v="221" actId="20577"/>
          <ac:spMkLst>
            <pc:docMk/>
            <pc:sldMk cId="4252107975" sldId="356"/>
            <ac:spMk id="3" creationId="{FAF6494C-D63C-7443-9967-176C826B0A4D}"/>
          </ac:spMkLst>
        </pc:spChg>
        <pc:picChg chg="mod">
          <ac:chgData name="Marianne Guriby" userId="c0ed67f2-3a15-4199-bc0d-9f46a80eadaa" providerId="ADAL" clId="{7933F6D8-893E-436D-BFA4-CDE81E91DEF6}" dt="2023-08-30T08:32:17.518" v="236" actId="1038"/>
          <ac:picMkLst>
            <pc:docMk/>
            <pc:sldMk cId="4252107975" sldId="356"/>
            <ac:picMk id="7" creationId="{BE28859F-1630-664E-8703-4CF3BDEFEF80}"/>
          </ac:picMkLst>
        </pc:picChg>
      </pc:sldChg>
      <pc:sldChg chg="modSp mod">
        <pc:chgData name="Marianne Guriby" userId="c0ed67f2-3a15-4199-bc0d-9f46a80eadaa" providerId="ADAL" clId="{7933F6D8-893E-436D-BFA4-CDE81E91DEF6}" dt="2023-08-30T08:45:53.704" v="322" actId="122"/>
        <pc:sldMkLst>
          <pc:docMk/>
          <pc:sldMk cId="3491500986" sldId="357"/>
        </pc:sldMkLst>
        <pc:spChg chg="mod">
          <ac:chgData name="Marianne Guriby" userId="c0ed67f2-3a15-4199-bc0d-9f46a80eadaa" providerId="ADAL" clId="{7933F6D8-893E-436D-BFA4-CDE81E91DEF6}" dt="2023-08-30T08:45:53.704" v="322" actId="122"/>
          <ac:spMkLst>
            <pc:docMk/>
            <pc:sldMk cId="3491500986" sldId="357"/>
            <ac:spMk id="12" creationId="{0363E4AF-A8F0-9E7E-1DE9-ED30210E8C03}"/>
          </ac:spMkLst>
        </pc:spChg>
      </pc:sldChg>
      <pc:sldChg chg="modSp mod modNotesTx">
        <pc:chgData name="Marianne Guriby" userId="c0ed67f2-3a15-4199-bc0d-9f46a80eadaa" providerId="ADAL" clId="{7933F6D8-893E-436D-BFA4-CDE81E91DEF6}" dt="2023-08-30T08:46:35.354" v="329" actId="20577"/>
        <pc:sldMkLst>
          <pc:docMk/>
          <pc:sldMk cId="3065455136" sldId="358"/>
        </pc:sldMkLst>
        <pc:spChg chg="mod">
          <ac:chgData name="Marianne Guriby" userId="c0ed67f2-3a15-4199-bc0d-9f46a80eadaa" providerId="ADAL" clId="{7933F6D8-893E-436D-BFA4-CDE81E91DEF6}" dt="2023-08-30T08:33:45.577" v="240" actId="115"/>
          <ac:spMkLst>
            <pc:docMk/>
            <pc:sldMk cId="3065455136" sldId="358"/>
            <ac:spMk id="2" creationId="{EE3BA9B1-B200-2B44-A710-3BE1F76F8053}"/>
          </ac:spMkLst>
        </pc:spChg>
      </pc:sldChg>
      <pc:sldChg chg="addSp delSp modSp mod modNotesTx">
        <pc:chgData name="Marianne Guriby" userId="c0ed67f2-3a15-4199-bc0d-9f46a80eadaa" providerId="ADAL" clId="{7933F6D8-893E-436D-BFA4-CDE81E91DEF6}" dt="2023-08-30T08:47:19.562" v="330" actId="20577"/>
        <pc:sldMkLst>
          <pc:docMk/>
          <pc:sldMk cId="1543302385" sldId="359"/>
        </pc:sldMkLst>
        <pc:spChg chg="mod">
          <ac:chgData name="Marianne Guriby" userId="c0ed67f2-3a15-4199-bc0d-9f46a80eadaa" providerId="ADAL" clId="{7933F6D8-893E-436D-BFA4-CDE81E91DEF6}" dt="2023-08-30T08:34:53.991" v="267" actId="1076"/>
          <ac:spMkLst>
            <pc:docMk/>
            <pc:sldMk cId="1543302385" sldId="359"/>
            <ac:spMk id="2" creationId="{69D87625-4B55-A9DA-B0BC-03A24971AE18}"/>
          </ac:spMkLst>
        </pc:spChg>
        <pc:spChg chg="del">
          <ac:chgData name="Marianne Guriby" userId="c0ed67f2-3a15-4199-bc0d-9f46a80eadaa" providerId="ADAL" clId="{7933F6D8-893E-436D-BFA4-CDE81E91DEF6}" dt="2023-08-30T08:34:14.507" v="242" actId="21"/>
          <ac:spMkLst>
            <pc:docMk/>
            <pc:sldMk cId="1543302385" sldId="359"/>
            <ac:spMk id="3" creationId="{B760F293-D910-A09D-F4C2-EF8F4EFCC57E}"/>
          </ac:spMkLst>
        </pc:spChg>
        <pc:spChg chg="mod">
          <ac:chgData name="Marianne Guriby" userId="c0ed67f2-3a15-4199-bc0d-9f46a80eadaa" providerId="ADAL" clId="{7933F6D8-893E-436D-BFA4-CDE81E91DEF6}" dt="2023-08-30T08:36:31.727" v="314" actId="1076"/>
          <ac:spMkLst>
            <pc:docMk/>
            <pc:sldMk cId="1543302385" sldId="359"/>
            <ac:spMk id="5" creationId="{35ADD363-9733-8DC5-137C-72E3F2DFAFFC}"/>
          </ac:spMkLst>
        </pc:spChg>
        <pc:spChg chg="del mod">
          <ac:chgData name="Marianne Guriby" userId="c0ed67f2-3a15-4199-bc0d-9f46a80eadaa" providerId="ADAL" clId="{7933F6D8-893E-436D-BFA4-CDE81E91DEF6}" dt="2023-08-30T08:34:57.269" v="270"/>
          <ac:spMkLst>
            <pc:docMk/>
            <pc:sldMk cId="1543302385" sldId="359"/>
            <ac:spMk id="6" creationId="{BB02EB76-62C1-DB51-21DD-71553C8FE86D}"/>
          </ac:spMkLst>
        </pc:spChg>
        <pc:spChg chg="add del mod">
          <ac:chgData name="Marianne Guriby" userId="c0ed67f2-3a15-4199-bc0d-9f46a80eadaa" providerId="ADAL" clId="{7933F6D8-893E-436D-BFA4-CDE81E91DEF6}" dt="2023-08-30T08:34:57.266" v="268" actId="478"/>
          <ac:spMkLst>
            <pc:docMk/>
            <pc:sldMk cId="1543302385" sldId="359"/>
            <ac:spMk id="9" creationId="{34291051-E3B2-9213-BCFB-CECD5C1159C3}"/>
          </ac:spMkLst>
        </pc:spChg>
        <pc:picChg chg="mod">
          <ac:chgData name="Marianne Guriby" userId="c0ed67f2-3a15-4199-bc0d-9f46a80eadaa" providerId="ADAL" clId="{7933F6D8-893E-436D-BFA4-CDE81E91DEF6}" dt="2023-08-30T08:35:10.991" v="274" actId="14100"/>
          <ac:picMkLst>
            <pc:docMk/>
            <pc:sldMk cId="1543302385" sldId="359"/>
            <ac:picMk id="7" creationId="{7ABB46A1-2C58-75D6-71C4-E9A7A82300F9}"/>
          </ac:picMkLst>
        </pc:picChg>
      </pc:sldChg>
      <pc:sldChg chg="modSp mod addCm modNotesTx">
        <pc:chgData name="Marianne Guriby" userId="c0ed67f2-3a15-4199-bc0d-9f46a80eadaa" providerId="ADAL" clId="{7933F6D8-893E-436D-BFA4-CDE81E91DEF6}" dt="2023-08-30T08:48:22.910" v="335" actId="120"/>
        <pc:sldMkLst>
          <pc:docMk/>
          <pc:sldMk cId="3422374122" sldId="360"/>
        </pc:sldMkLst>
        <pc:spChg chg="mod">
          <ac:chgData name="Marianne Guriby" userId="c0ed67f2-3a15-4199-bc0d-9f46a80eadaa" providerId="ADAL" clId="{7933F6D8-893E-436D-BFA4-CDE81E91DEF6}" dt="2023-08-30T08:48:22.910" v="335" actId="120"/>
          <ac:spMkLst>
            <pc:docMk/>
            <pc:sldMk cId="3422374122" sldId="360"/>
            <ac:spMk id="3" creationId="{18ADED70-D3C7-744B-B21D-48A6CD177FCA}"/>
          </ac:spMkLst>
        </pc:spChg>
        <pc:spChg chg="mod">
          <ac:chgData name="Marianne Guriby" userId="c0ed67f2-3a15-4199-bc0d-9f46a80eadaa" providerId="ADAL" clId="{7933F6D8-893E-436D-BFA4-CDE81E91DEF6}" dt="2023-08-30T08:47:42.910" v="333" actId="120"/>
          <ac:spMkLst>
            <pc:docMk/>
            <pc:sldMk cId="3422374122" sldId="360"/>
            <ac:spMk id="5" creationId="{2908CEDF-6E10-8A4C-BC6F-2B2960CEB65C}"/>
          </ac:spMkLst>
        </pc:spChg>
      </pc:sldChg>
      <pc:sldChg chg="addSp modSp mod addCm modNotesTx">
        <pc:chgData name="Marianne Guriby" userId="c0ed67f2-3a15-4199-bc0d-9f46a80eadaa" providerId="ADAL" clId="{7933F6D8-893E-436D-BFA4-CDE81E91DEF6}" dt="2023-08-30T08:30:49.844" v="210" actId="20577"/>
        <pc:sldMkLst>
          <pc:docMk/>
          <pc:sldMk cId="541678042" sldId="361"/>
        </pc:sldMkLst>
        <pc:spChg chg="add mod">
          <ac:chgData name="Marianne Guriby" userId="c0ed67f2-3a15-4199-bc0d-9f46a80eadaa" providerId="ADAL" clId="{7933F6D8-893E-436D-BFA4-CDE81E91DEF6}" dt="2023-08-30T08:30:13.008" v="208" actId="1076"/>
          <ac:spMkLst>
            <pc:docMk/>
            <pc:sldMk cId="541678042" sldId="361"/>
            <ac:spMk id="4" creationId="{31F88499-C27B-455B-93AB-BFFD0F99FF4C}"/>
          </ac:spMkLst>
        </pc:spChg>
        <pc:spChg chg="mod">
          <ac:chgData name="Marianne Guriby" userId="c0ed67f2-3a15-4199-bc0d-9f46a80eadaa" providerId="ADAL" clId="{7933F6D8-893E-436D-BFA4-CDE81E91DEF6}" dt="2023-08-30T08:28:36.847" v="170" actId="20577"/>
          <ac:spMkLst>
            <pc:docMk/>
            <pc:sldMk cId="541678042" sldId="361"/>
            <ac:spMk id="5" creationId="{2908CEDF-6E10-8A4C-BC6F-2B2960CEB65C}"/>
          </ac:spMkLst>
        </pc:spChg>
        <pc:picChg chg="mod">
          <ac:chgData name="Marianne Guriby" userId="c0ed67f2-3a15-4199-bc0d-9f46a80eadaa" providerId="ADAL" clId="{7933F6D8-893E-436D-BFA4-CDE81E91DEF6}" dt="2023-08-30T08:28:46.205" v="187" actId="1035"/>
          <ac:picMkLst>
            <pc:docMk/>
            <pc:sldMk cId="541678042" sldId="361"/>
            <ac:picMk id="2" creationId="{CA3EA1C9-C10F-0DAF-1081-283B19E3E3FE}"/>
          </ac:picMkLst>
        </pc:picChg>
      </pc:sldChg>
      <pc:sldChg chg="modNotesTx">
        <pc:chgData name="Marianne Guriby" userId="c0ed67f2-3a15-4199-bc0d-9f46a80eadaa" providerId="ADAL" clId="{7933F6D8-893E-436D-BFA4-CDE81E91DEF6}" dt="2023-08-30T08:50:55.613" v="358" actId="5793"/>
        <pc:sldMkLst>
          <pc:docMk/>
          <pc:sldMk cId="3305394573" sldId="362"/>
        </pc:sldMkLst>
      </pc:sldChg>
      <pc:sldChg chg="addSp delSp modSp mod addCm modNotesTx">
        <pc:chgData name="Marianne Guriby" userId="c0ed67f2-3a15-4199-bc0d-9f46a80eadaa" providerId="ADAL" clId="{7933F6D8-893E-436D-BFA4-CDE81E91DEF6}" dt="2023-08-30T08:52:02.834" v="387" actId="20577"/>
        <pc:sldMkLst>
          <pc:docMk/>
          <pc:sldMk cId="3821222939" sldId="363"/>
        </pc:sldMkLst>
        <pc:spChg chg="add mod">
          <ac:chgData name="Marianne Guriby" userId="c0ed67f2-3a15-4199-bc0d-9f46a80eadaa" providerId="ADAL" clId="{7933F6D8-893E-436D-BFA4-CDE81E91DEF6}" dt="2023-08-30T08:27:06" v="164" actId="1076"/>
          <ac:spMkLst>
            <pc:docMk/>
            <pc:sldMk cId="3821222939" sldId="363"/>
            <ac:spMk id="2" creationId="{0AE7ADB0-6676-C39F-FAA4-B0FC88CDFA09}"/>
          </ac:spMkLst>
        </pc:spChg>
        <pc:spChg chg="mod">
          <ac:chgData name="Marianne Guriby" userId="c0ed67f2-3a15-4199-bc0d-9f46a80eadaa" providerId="ADAL" clId="{7933F6D8-893E-436D-BFA4-CDE81E91DEF6}" dt="2023-08-30T08:27:12.647" v="166" actId="21"/>
          <ac:spMkLst>
            <pc:docMk/>
            <pc:sldMk cId="3821222939" sldId="363"/>
            <ac:spMk id="3" creationId="{B393F68D-EDD2-5615-9311-8D5E41C55BDE}"/>
          </ac:spMkLst>
        </pc:spChg>
        <pc:spChg chg="del">
          <ac:chgData name="Marianne Guriby" userId="c0ed67f2-3a15-4199-bc0d-9f46a80eadaa" providerId="ADAL" clId="{7933F6D8-893E-436D-BFA4-CDE81E91DEF6}" dt="2023-08-30T08:25:11.273" v="114" actId="21"/>
          <ac:spMkLst>
            <pc:docMk/>
            <pc:sldMk cId="3821222939" sldId="363"/>
            <ac:spMk id="5" creationId="{13AE8FAD-7FC4-4BAE-E4DC-676A92DD962A}"/>
          </ac:spMkLst>
        </pc:spChg>
        <pc:spChg chg="del">
          <ac:chgData name="Marianne Guriby" userId="c0ed67f2-3a15-4199-bc0d-9f46a80eadaa" providerId="ADAL" clId="{7933F6D8-893E-436D-BFA4-CDE81E91DEF6}" dt="2023-08-30T08:25:39.912" v="135" actId="478"/>
          <ac:spMkLst>
            <pc:docMk/>
            <pc:sldMk cId="3821222939" sldId="363"/>
            <ac:spMk id="6" creationId="{1EFD7903-881B-2C33-D970-087BAA3516DF}"/>
          </ac:spMkLst>
        </pc:spChg>
        <pc:picChg chg="mod">
          <ac:chgData name="Marianne Guriby" userId="c0ed67f2-3a15-4199-bc0d-9f46a80eadaa" providerId="ADAL" clId="{7933F6D8-893E-436D-BFA4-CDE81E91DEF6}" dt="2023-08-30T08:27:20.393" v="167" actId="1076"/>
          <ac:picMkLst>
            <pc:docMk/>
            <pc:sldMk cId="3821222939" sldId="363"/>
            <ac:picMk id="7" creationId="{B4A35624-B91A-D9CD-525A-43876EBD04E4}"/>
          </ac:picMkLst>
        </pc:picChg>
      </pc:sldChg>
      <pc:sldChg chg="addSp modSp mod modAnim">
        <pc:chgData name="Marianne Guriby" userId="c0ed67f2-3a15-4199-bc0d-9f46a80eadaa" providerId="ADAL" clId="{7933F6D8-893E-436D-BFA4-CDE81E91DEF6}" dt="2023-08-30T09:03:33.305" v="519" actId="1076"/>
        <pc:sldMkLst>
          <pc:docMk/>
          <pc:sldMk cId="885549587" sldId="365"/>
        </pc:sldMkLst>
        <pc:spChg chg="mod">
          <ac:chgData name="Marianne Guriby" userId="c0ed67f2-3a15-4199-bc0d-9f46a80eadaa" providerId="ADAL" clId="{7933F6D8-893E-436D-BFA4-CDE81E91DEF6}" dt="2023-08-30T08:53:13.932" v="388" actId="115"/>
          <ac:spMkLst>
            <pc:docMk/>
            <pc:sldMk cId="885549587" sldId="365"/>
            <ac:spMk id="2" creationId="{5B1F029C-A9E8-48D7-FFD9-169DE0555AD6}"/>
          </ac:spMkLst>
        </pc:spChg>
        <pc:spChg chg="mod">
          <ac:chgData name="Marianne Guriby" userId="c0ed67f2-3a15-4199-bc0d-9f46a80eadaa" providerId="ADAL" clId="{7933F6D8-893E-436D-BFA4-CDE81E91DEF6}" dt="2023-08-30T09:03:28.069" v="517" actId="14100"/>
          <ac:spMkLst>
            <pc:docMk/>
            <pc:sldMk cId="885549587" sldId="365"/>
            <ac:spMk id="5" creationId="{45CA44B6-CB3A-C4F4-4482-EF6189EFEED8}"/>
          </ac:spMkLst>
        </pc:spChg>
        <pc:picChg chg="add mod">
          <ac:chgData name="Marianne Guriby" userId="c0ed67f2-3a15-4199-bc0d-9f46a80eadaa" providerId="ADAL" clId="{7933F6D8-893E-436D-BFA4-CDE81E91DEF6}" dt="2023-08-30T09:03:33.305" v="519" actId="1076"/>
          <ac:picMkLst>
            <pc:docMk/>
            <pc:sldMk cId="885549587" sldId="365"/>
            <ac:picMk id="3" creationId="{D9E915F7-2683-F5F7-E643-8D69105526F3}"/>
          </ac:picMkLst>
        </pc:picChg>
      </pc:sldChg>
      <pc:sldChg chg="addSp modSp mod modAnim modNotesTx">
        <pc:chgData name="Marianne Guriby" userId="c0ed67f2-3a15-4199-bc0d-9f46a80eadaa" providerId="ADAL" clId="{7933F6D8-893E-436D-BFA4-CDE81E91DEF6}" dt="2023-08-30T10:09:55.062" v="695" actId="20577"/>
        <pc:sldMkLst>
          <pc:docMk/>
          <pc:sldMk cId="1702452535" sldId="366"/>
        </pc:sldMkLst>
        <pc:spChg chg="mod">
          <ac:chgData name="Marianne Guriby" userId="c0ed67f2-3a15-4199-bc0d-9f46a80eadaa" providerId="ADAL" clId="{7933F6D8-893E-436D-BFA4-CDE81E91DEF6}" dt="2023-08-30T09:14:02.464" v="605" actId="115"/>
          <ac:spMkLst>
            <pc:docMk/>
            <pc:sldMk cId="1702452535" sldId="366"/>
            <ac:spMk id="2" creationId="{35818521-73F7-5655-4F44-CA6F663CB47A}"/>
          </ac:spMkLst>
        </pc:spChg>
        <pc:spChg chg="mod">
          <ac:chgData name="Marianne Guriby" userId="c0ed67f2-3a15-4199-bc0d-9f46a80eadaa" providerId="ADAL" clId="{7933F6D8-893E-436D-BFA4-CDE81E91DEF6}" dt="2023-08-30T10:09:55.062" v="695" actId="20577"/>
          <ac:spMkLst>
            <pc:docMk/>
            <pc:sldMk cId="1702452535" sldId="366"/>
            <ac:spMk id="3" creationId="{58D9CC29-FD9B-7E65-54E3-53329C68D803}"/>
          </ac:spMkLst>
        </pc:spChg>
        <pc:picChg chg="add mod modCrop">
          <ac:chgData name="Marianne Guriby" userId="c0ed67f2-3a15-4199-bc0d-9f46a80eadaa" providerId="ADAL" clId="{7933F6D8-893E-436D-BFA4-CDE81E91DEF6}" dt="2023-08-30T10:05:49.525" v="615" actId="14100"/>
          <ac:picMkLst>
            <pc:docMk/>
            <pc:sldMk cId="1702452535" sldId="366"/>
            <ac:picMk id="6" creationId="{BA37F92C-5BBE-320C-354F-784A879B627F}"/>
          </ac:picMkLst>
        </pc:picChg>
      </pc:sldChg>
      <pc:sldChg chg="addSp delSp modSp new mod">
        <pc:chgData name="Marianne Guriby" userId="c0ed67f2-3a15-4199-bc0d-9f46a80eadaa" providerId="ADAL" clId="{7933F6D8-893E-436D-BFA4-CDE81E91DEF6}" dt="2023-08-30T08:26:26.250" v="156" actId="113"/>
        <pc:sldMkLst>
          <pc:docMk/>
          <pc:sldMk cId="60981536" sldId="370"/>
        </pc:sldMkLst>
        <pc:spChg chg="mod">
          <ac:chgData name="Marianne Guriby" userId="c0ed67f2-3a15-4199-bc0d-9f46a80eadaa" providerId="ADAL" clId="{7933F6D8-893E-436D-BFA4-CDE81E91DEF6}" dt="2023-08-30T08:26:26.250" v="156" actId="113"/>
          <ac:spMkLst>
            <pc:docMk/>
            <pc:sldMk cId="60981536" sldId="370"/>
            <ac:spMk id="2" creationId="{1D0F0685-1821-4A2E-3C54-7BB4BBA13D83}"/>
          </ac:spMkLst>
        </pc:spChg>
        <pc:spChg chg="del">
          <ac:chgData name="Marianne Guriby" userId="c0ed67f2-3a15-4199-bc0d-9f46a80eadaa" providerId="ADAL" clId="{7933F6D8-893E-436D-BFA4-CDE81E91DEF6}" dt="2023-08-30T08:25:14.209" v="115"/>
          <ac:spMkLst>
            <pc:docMk/>
            <pc:sldMk cId="60981536" sldId="370"/>
            <ac:spMk id="3" creationId="{1597B6A1-99E9-8FBB-DE3D-4F4A91EFAF8A}"/>
          </ac:spMkLst>
        </pc:spChg>
        <pc:spChg chg="add mod">
          <ac:chgData name="Marianne Guriby" userId="c0ed67f2-3a15-4199-bc0d-9f46a80eadaa" providerId="ADAL" clId="{7933F6D8-893E-436D-BFA4-CDE81E91DEF6}" dt="2023-08-30T08:24:14.007" v="113"/>
          <ac:spMkLst>
            <pc:docMk/>
            <pc:sldMk cId="60981536" sldId="370"/>
            <ac:spMk id="5" creationId="{A309C434-383C-B6E0-3F41-97933D14D2D9}"/>
          </ac:spMkLst>
        </pc:spChg>
        <pc:spChg chg="add mod">
          <ac:chgData name="Marianne Guriby" userId="c0ed67f2-3a15-4199-bc0d-9f46a80eadaa" providerId="ADAL" clId="{7933F6D8-893E-436D-BFA4-CDE81E91DEF6}" dt="2023-08-30T08:25:14.209" v="115"/>
          <ac:spMkLst>
            <pc:docMk/>
            <pc:sldMk cId="60981536" sldId="370"/>
            <ac:spMk id="6" creationId="{31E4B2C4-0CC2-C32B-5492-360385944B6A}"/>
          </ac:spMkLst>
        </pc:spChg>
        <pc:picChg chg="add mod">
          <ac:chgData name="Marianne Guriby" userId="c0ed67f2-3a15-4199-bc0d-9f46a80eadaa" providerId="ADAL" clId="{7933F6D8-893E-436D-BFA4-CDE81E91DEF6}" dt="2023-08-30T08:23:58.748" v="112"/>
          <ac:picMkLst>
            <pc:docMk/>
            <pc:sldMk cId="60981536" sldId="370"/>
            <ac:picMk id="4" creationId="{D690792B-FBCD-1D6E-ACCF-EC127B1D305A}"/>
          </ac:picMkLst>
        </pc:picChg>
      </pc:sldChg>
      <pc:sldChg chg="addSp delSp modSp new mod modAnim modNotesTx">
        <pc:chgData name="Marianne Guriby" userId="c0ed67f2-3a15-4199-bc0d-9f46a80eadaa" providerId="ADAL" clId="{7933F6D8-893E-436D-BFA4-CDE81E91DEF6}" dt="2023-08-30T08:47:22.671" v="331"/>
        <pc:sldMkLst>
          <pc:docMk/>
          <pc:sldMk cId="1278894752" sldId="371"/>
        </pc:sldMkLst>
        <pc:spChg chg="mod">
          <ac:chgData name="Marianne Guriby" userId="c0ed67f2-3a15-4199-bc0d-9f46a80eadaa" providerId="ADAL" clId="{7933F6D8-893E-436D-BFA4-CDE81E91DEF6}" dt="2023-08-30T08:35:47.570" v="304" actId="313"/>
          <ac:spMkLst>
            <pc:docMk/>
            <pc:sldMk cId="1278894752" sldId="371"/>
            <ac:spMk id="2" creationId="{9631C542-563A-C792-34D1-1869BD74D141}"/>
          </ac:spMkLst>
        </pc:spChg>
        <pc:spChg chg="del">
          <ac:chgData name="Marianne Guriby" userId="c0ed67f2-3a15-4199-bc0d-9f46a80eadaa" providerId="ADAL" clId="{7933F6D8-893E-436D-BFA4-CDE81E91DEF6}" dt="2023-08-30T08:34:20.693" v="244"/>
          <ac:spMkLst>
            <pc:docMk/>
            <pc:sldMk cId="1278894752" sldId="371"/>
            <ac:spMk id="3" creationId="{9376ABDC-FFF0-9971-8080-65D300B53422}"/>
          </ac:spMkLst>
        </pc:spChg>
        <pc:spChg chg="add mod">
          <ac:chgData name="Marianne Guriby" userId="c0ed67f2-3a15-4199-bc0d-9f46a80eadaa" providerId="ADAL" clId="{7933F6D8-893E-436D-BFA4-CDE81E91DEF6}" dt="2023-08-30T08:36:09.082" v="312" actId="20577"/>
          <ac:spMkLst>
            <pc:docMk/>
            <pc:sldMk cId="1278894752" sldId="371"/>
            <ac:spMk id="4" creationId="{8A91F390-F3E4-1DFD-6564-4E207E21AD8B}"/>
          </ac:spMkLst>
        </pc:spChg>
        <pc:spChg chg="add mod">
          <ac:chgData name="Marianne Guriby" userId="c0ed67f2-3a15-4199-bc0d-9f46a80eadaa" providerId="ADAL" clId="{7933F6D8-893E-436D-BFA4-CDE81E91DEF6}" dt="2023-08-30T08:37:08.271" v="317" actId="1076"/>
          <ac:spMkLst>
            <pc:docMk/>
            <pc:sldMk cId="1278894752" sldId="371"/>
            <ac:spMk id="6" creationId="{879570D9-99D3-0E1D-A2C3-59B5ABFBED7D}"/>
          </ac:spMkLst>
        </pc:spChg>
        <pc:picChg chg="add mod">
          <ac:chgData name="Marianne Guriby" userId="c0ed67f2-3a15-4199-bc0d-9f46a80eadaa" providerId="ADAL" clId="{7933F6D8-893E-436D-BFA4-CDE81E91DEF6}" dt="2023-08-30T08:36:38.841" v="315"/>
          <ac:picMkLst>
            <pc:docMk/>
            <pc:sldMk cId="1278894752" sldId="371"/>
            <ac:picMk id="5" creationId="{750FC157-C7BF-E0E8-D54C-2E478D08DA2D}"/>
          </ac:picMkLst>
        </pc:picChg>
      </pc:sldChg>
      <pc:sldChg chg="addSp modSp new mod">
        <pc:chgData name="Marianne Guriby" userId="c0ed67f2-3a15-4199-bc0d-9f46a80eadaa" providerId="ADAL" clId="{7933F6D8-893E-436D-BFA4-CDE81E91DEF6}" dt="2023-08-30T08:56:41.622" v="480"/>
        <pc:sldMkLst>
          <pc:docMk/>
          <pc:sldMk cId="3503224032" sldId="372"/>
        </pc:sldMkLst>
        <pc:spChg chg="mod">
          <ac:chgData name="Marianne Guriby" userId="c0ed67f2-3a15-4199-bc0d-9f46a80eadaa" providerId="ADAL" clId="{7933F6D8-893E-436D-BFA4-CDE81E91DEF6}" dt="2023-08-30T08:53:41.819" v="404" actId="20577"/>
          <ac:spMkLst>
            <pc:docMk/>
            <pc:sldMk cId="3503224032" sldId="372"/>
            <ac:spMk id="2" creationId="{572A2765-48A9-DC92-CE23-9EEBF27DF34D}"/>
          </ac:spMkLst>
        </pc:spChg>
        <pc:spChg chg="mod">
          <ac:chgData name="Marianne Guriby" userId="c0ed67f2-3a15-4199-bc0d-9f46a80eadaa" providerId="ADAL" clId="{7933F6D8-893E-436D-BFA4-CDE81E91DEF6}" dt="2023-08-30T08:55:46.779" v="473" actId="14100"/>
          <ac:spMkLst>
            <pc:docMk/>
            <pc:sldMk cId="3503224032" sldId="372"/>
            <ac:spMk id="3" creationId="{870BD546-A6DD-E9B1-D5DD-B4A03BF31E05}"/>
          </ac:spMkLst>
        </pc:spChg>
        <pc:spChg chg="add mod">
          <ac:chgData name="Marianne Guriby" userId="c0ed67f2-3a15-4199-bc0d-9f46a80eadaa" providerId="ADAL" clId="{7933F6D8-893E-436D-BFA4-CDE81E91DEF6}" dt="2023-08-30T08:56:41.622" v="480"/>
          <ac:spMkLst>
            <pc:docMk/>
            <pc:sldMk cId="3503224032" sldId="372"/>
            <ac:spMk id="7" creationId="{28ACDF71-5927-95AB-C97C-2CCE7992C1FF}"/>
          </ac:spMkLst>
        </pc:spChg>
        <pc:picChg chg="add mod modCrop">
          <ac:chgData name="Marianne Guriby" userId="c0ed67f2-3a15-4199-bc0d-9f46a80eadaa" providerId="ADAL" clId="{7933F6D8-893E-436D-BFA4-CDE81E91DEF6}" dt="2023-08-30T08:56:02.083" v="476" actId="1076"/>
          <ac:picMkLst>
            <pc:docMk/>
            <pc:sldMk cId="3503224032" sldId="372"/>
            <ac:picMk id="5" creationId="{380A4839-5C0A-F46D-BCD2-0240F7522E64}"/>
          </ac:picMkLst>
        </pc:picChg>
        <pc:picChg chg="add mod">
          <ac:chgData name="Marianne Guriby" userId="c0ed67f2-3a15-4199-bc0d-9f46a80eadaa" providerId="ADAL" clId="{7933F6D8-893E-436D-BFA4-CDE81E91DEF6}" dt="2023-08-30T08:56:10.929" v="477"/>
          <ac:picMkLst>
            <pc:docMk/>
            <pc:sldMk cId="3503224032" sldId="372"/>
            <ac:picMk id="6" creationId="{0474DDEC-8BB1-5033-E44F-EE32FFAF6DA5}"/>
          </ac:picMkLst>
        </pc:picChg>
      </pc:sldChg>
      <pc:sldChg chg="addSp delSp modSp new mod addCm modNotesTx">
        <pc:chgData name="Marianne Guriby" userId="c0ed67f2-3a15-4199-bc0d-9f46a80eadaa" providerId="ADAL" clId="{7933F6D8-893E-436D-BFA4-CDE81E91DEF6}" dt="2023-08-30T10:20:03.526" v="1079"/>
        <pc:sldMkLst>
          <pc:docMk/>
          <pc:sldMk cId="143749764" sldId="373"/>
        </pc:sldMkLst>
        <pc:spChg chg="mod">
          <ac:chgData name="Marianne Guriby" userId="c0ed67f2-3a15-4199-bc0d-9f46a80eadaa" providerId="ADAL" clId="{7933F6D8-893E-436D-BFA4-CDE81E91DEF6}" dt="2023-08-30T10:19:29.387" v="1077" actId="20577"/>
          <ac:spMkLst>
            <pc:docMk/>
            <pc:sldMk cId="143749764" sldId="373"/>
            <ac:spMk id="2" creationId="{7DAFA0FE-61EF-AC85-25D5-7CB2911ACD74}"/>
          </ac:spMkLst>
        </pc:spChg>
        <pc:spChg chg="mod">
          <ac:chgData name="Marianne Guriby" userId="c0ed67f2-3a15-4199-bc0d-9f46a80eadaa" providerId="ADAL" clId="{7933F6D8-893E-436D-BFA4-CDE81E91DEF6}" dt="2023-08-30T10:19:00.082" v="1061" actId="1076"/>
          <ac:spMkLst>
            <pc:docMk/>
            <pc:sldMk cId="143749764" sldId="373"/>
            <ac:spMk id="3" creationId="{6A05C028-8391-E4FD-84A6-A6565CE4AE1D}"/>
          </ac:spMkLst>
        </pc:spChg>
        <pc:spChg chg="add del mod">
          <ac:chgData name="Marianne Guriby" userId="c0ed67f2-3a15-4199-bc0d-9f46a80eadaa" providerId="ADAL" clId="{7933F6D8-893E-436D-BFA4-CDE81E91DEF6}" dt="2023-08-30T10:13:51.003" v="763" actId="21"/>
          <ac:spMkLst>
            <pc:docMk/>
            <pc:sldMk cId="143749764" sldId="373"/>
            <ac:spMk id="5" creationId="{96E4F85F-05EB-8F14-E39F-98A0CBCF2E7E}"/>
          </ac:spMkLst>
        </pc:spChg>
        <pc:spChg chg="add mod">
          <ac:chgData name="Marianne Guriby" userId="c0ed67f2-3a15-4199-bc0d-9f46a80eadaa" providerId="ADAL" clId="{7933F6D8-893E-436D-BFA4-CDE81E91DEF6}" dt="2023-08-30T10:13:57.048" v="764"/>
          <ac:spMkLst>
            <pc:docMk/>
            <pc:sldMk cId="143749764" sldId="373"/>
            <ac:spMk id="6" creationId="{75C4B68F-A1CA-6F21-201D-A8ED69D1C83C}"/>
          </ac:spMkLst>
        </pc:spChg>
        <pc:picChg chg="add mod">
          <ac:chgData name="Marianne Guriby" userId="c0ed67f2-3a15-4199-bc0d-9f46a80eadaa" providerId="ADAL" clId="{7933F6D8-893E-436D-BFA4-CDE81E91DEF6}" dt="2023-08-30T10:12:52.315" v="736"/>
          <ac:picMkLst>
            <pc:docMk/>
            <pc:sldMk cId="143749764" sldId="373"/>
            <ac:picMk id="4" creationId="{1808B211-A8AC-3F67-E878-064CB104C8D8}"/>
          </ac:picMkLst>
        </pc:picChg>
      </pc:sldChg>
      <pc:sldChg chg="addSp delSp modSp new mod addCm modNotesTx">
        <pc:chgData name="Marianne Guriby" userId="c0ed67f2-3a15-4199-bc0d-9f46a80eadaa" providerId="ADAL" clId="{7933F6D8-893E-436D-BFA4-CDE81E91DEF6}" dt="2023-08-30T10:19:53.859" v="1078"/>
        <pc:sldMkLst>
          <pc:docMk/>
          <pc:sldMk cId="1419994765" sldId="374"/>
        </pc:sldMkLst>
        <pc:spChg chg="mod">
          <ac:chgData name="Marianne Guriby" userId="c0ed67f2-3a15-4199-bc0d-9f46a80eadaa" providerId="ADAL" clId="{7933F6D8-893E-436D-BFA4-CDE81E91DEF6}" dt="2023-08-30T10:18:49.651" v="1059" actId="20577"/>
          <ac:spMkLst>
            <pc:docMk/>
            <pc:sldMk cId="1419994765" sldId="374"/>
            <ac:spMk id="2" creationId="{D6ABF2A8-3107-D518-7028-B29FE60A9635}"/>
          </ac:spMkLst>
        </pc:spChg>
        <pc:spChg chg="mod">
          <ac:chgData name="Marianne Guriby" userId="c0ed67f2-3a15-4199-bc0d-9f46a80eadaa" providerId="ADAL" clId="{7933F6D8-893E-436D-BFA4-CDE81E91DEF6}" dt="2023-08-30T10:18:53.936" v="1060" actId="20577"/>
          <ac:spMkLst>
            <pc:docMk/>
            <pc:sldMk cId="1419994765" sldId="374"/>
            <ac:spMk id="3" creationId="{670D7F06-5ECD-739A-4E72-14B267EE5384}"/>
          </ac:spMkLst>
        </pc:spChg>
        <pc:spChg chg="add del mod">
          <ac:chgData name="Marianne Guriby" userId="c0ed67f2-3a15-4199-bc0d-9f46a80eadaa" providerId="ADAL" clId="{7933F6D8-893E-436D-BFA4-CDE81E91DEF6}" dt="2023-08-30T10:13:41.443" v="761" actId="478"/>
          <ac:spMkLst>
            <pc:docMk/>
            <pc:sldMk cId="1419994765" sldId="374"/>
            <ac:spMk id="4" creationId="{7FD81F27-91D9-FC6C-9827-A7A8C724C7D9}"/>
          </ac:spMkLst>
        </pc:spChg>
        <pc:spChg chg="add mod">
          <ac:chgData name="Marianne Guriby" userId="c0ed67f2-3a15-4199-bc0d-9f46a80eadaa" providerId="ADAL" clId="{7933F6D8-893E-436D-BFA4-CDE81E91DEF6}" dt="2023-08-30T10:14:05.074" v="765"/>
          <ac:spMkLst>
            <pc:docMk/>
            <pc:sldMk cId="1419994765" sldId="374"/>
            <ac:spMk id="7" creationId="{58197129-1432-2CB8-0428-60FF0C279478}"/>
          </ac:spMkLst>
        </pc:spChg>
        <pc:picChg chg="add del mod">
          <ac:chgData name="Marianne Guriby" userId="c0ed67f2-3a15-4199-bc0d-9f46a80eadaa" providerId="ADAL" clId="{7933F6D8-893E-436D-BFA4-CDE81E91DEF6}" dt="2023-08-30T10:13:39.492" v="760" actId="478"/>
          <ac:picMkLst>
            <pc:docMk/>
            <pc:sldMk cId="1419994765" sldId="374"/>
            <ac:picMk id="5" creationId="{33F9AC4F-399D-5931-DB45-47332EA6E26A}"/>
          </ac:picMkLst>
        </pc:picChg>
        <pc:picChg chg="add mod">
          <ac:chgData name="Marianne Guriby" userId="c0ed67f2-3a15-4199-bc0d-9f46a80eadaa" providerId="ADAL" clId="{7933F6D8-893E-436D-BFA4-CDE81E91DEF6}" dt="2023-08-30T10:13:46.926" v="762"/>
          <ac:picMkLst>
            <pc:docMk/>
            <pc:sldMk cId="1419994765" sldId="374"/>
            <ac:picMk id="6" creationId="{CC6790F2-194D-E431-0C44-94F1E1237A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E07923-8CC3-D84C-9D91-810C69DA6282}" type="datetime1">
              <a:rPr lang="nb-NO"/>
              <a:pPr>
                <a:defRPr/>
              </a:pPr>
              <a:t>26.01.2024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0F10CD-A7CC-8740-9C54-268DDD11AAF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2D3E09-48DC-4940-9714-1A9D27B7AE30}" type="datetime1">
              <a:rPr lang="nb-NO"/>
              <a:pPr>
                <a:defRPr/>
              </a:pPr>
              <a:t>26.01.2024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950BD-18DE-C347-A71F-BFD8129DFE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5l7uqR42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.oslomet.no/2021/07/flerartslig-stedsutvikling-pa-kongshav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Etterarbeid</a:t>
            </a:r>
          </a:p>
        </p:txBody>
      </p:sp>
    </p:spTree>
    <p:extLst>
      <p:ext uri="{BB962C8B-B14F-4D97-AF65-F5344CB8AC3E}">
        <p14:creationId xmlns:p14="http://schemas.microsoft.com/office/powerpoint/2010/main" val="4241926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ＭＳ Ｐゴシック"/>
                <a:cs typeface="Calibri"/>
              </a:rPr>
              <a:t>Gruppeoppgave:</a:t>
            </a:r>
            <a:endParaRPr lang="en-US" dirty="0">
              <a:ea typeface="ＭＳ Ｐゴシック"/>
              <a:cs typeface="Calibri"/>
            </a:endParaRPr>
          </a:p>
          <a:p>
            <a:r>
              <a:rPr lang="nb-NO" dirty="0">
                <a:ea typeface="ＭＳ Ｐゴシック"/>
                <a:cs typeface="Calibri"/>
              </a:rPr>
              <a:t>Hvilke arter finner dere?</a:t>
            </a:r>
          </a:p>
          <a:p>
            <a:r>
              <a:rPr lang="nb-NO" dirty="0">
                <a:ea typeface="ＭＳ Ｐゴシック"/>
                <a:cs typeface="Calibri"/>
              </a:rPr>
              <a:t>Hver gruppe velger seg en art og finner ut hvilke behov den har. </a:t>
            </a:r>
            <a:endParaRPr lang="nb-NO" dirty="0">
              <a:cs typeface="Calibri"/>
            </a:endParaRPr>
          </a:p>
          <a:p>
            <a:r>
              <a:rPr lang="nb-NO" dirty="0">
                <a:ea typeface="ＭＳ Ｐゴシック"/>
                <a:cs typeface="Calibri"/>
              </a:rPr>
              <a:t>Snakk sammen i gruppa: Hvordan kan man ivareta både mennesker og andre arter sine behov i skogen?</a:t>
            </a:r>
          </a:p>
        </p:txBody>
      </p:sp>
    </p:spTree>
    <p:extLst>
      <p:ext uri="{BB962C8B-B14F-4D97-AF65-F5344CB8AC3E}">
        <p14:creationId xmlns:p14="http://schemas.microsoft.com/office/powerpoint/2010/main" val="125059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buFont typeface="Arial,Sans-Serif"/>
              <a:buChar char="•"/>
            </a:pPr>
            <a:r>
              <a:rPr lang="nb-NO" dirty="0"/>
              <a:t>I dette prosjektet skal dere jobbe med sammenhengen mellom natur- og klimakrise, og forholdet mennesker har til natur.</a:t>
            </a:r>
          </a:p>
          <a:p>
            <a:pPr marL="342900" indent="-342900">
              <a:spcBef>
                <a:spcPct val="0"/>
              </a:spcBef>
              <a:buFont typeface="Arial,Sans-Serif"/>
              <a:buChar char="•"/>
            </a:pPr>
            <a:r>
              <a:rPr lang="nb-NO" dirty="0">
                <a:ea typeface="ＭＳ Ｐゴシック"/>
                <a:cs typeface="Calibri"/>
              </a:rPr>
              <a:t>Gjennom forarbeid, et besøk på Klimahuset og etterarbeid vil dere oppnå Svart belte i klima!</a:t>
            </a:r>
            <a:endParaRPr lang="en-US">
              <a:ea typeface="ＭＳ Ｐゴシック"/>
              <a:cs typeface="Calibri"/>
            </a:endParaRPr>
          </a:p>
          <a:p>
            <a:pPr marL="342900" indent="-342900">
              <a:spcBef>
                <a:spcPct val="0"/>
              </a:spcBef>
              <a:buFont typeface="Arial,Sans-Serif"/>
              <a:buChar char="•"/>
            </a:pPr>
            <a:r>
              <a:rPr lang="nb-NO" dirty="0">
                <a:ea typeface="ＭＳ Ｐゴシック"/>
                <a:cs typeface="Calibri"/>
              </a:rPr>
              <a:t>Svart belte i klima er Klimahusets utmerkelse til skoleklasser som har gjennomført ett av våre omfattende undervisningsprosjekter om klima og bærekraft.</a:t>
            </a:r>
            <a:endParaRPr 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05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nb-NO" dirty="0">
                <a:ea typeface="ＭＳ Ｐゴシック"/>
                <a:cs typeface="Calibri"/>
              </a:rPr>
              <a:t>Hva slags natur er det på stedet dere har valgt og hva truer den?   </a:t>
            </a:r>
            <a:endParaRPr lang="en-US" dirty="0">
              <a:ea typeface="ＭＳ Ｐゴシック"/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nb-NO" dirty="0">
                <a:ea typeface="ＭＳ Ｐゴシック"/>
                <a:cs typeface="Calibri"/>
              </a:rPr>
              <a:t>Se film fra WWF (5 min): </a:t>
            </a:r>
            <a:r>
              <a:rPr lang="nb-NO" dirty="0">
                <a:ea typeface="ＭＳ Ｐゴシック"/>
                <a:cs typeface="Calibri"/>
                <a:hlinkClick r:id="rId3"/>
              </a:rPr>
              <a:t>Untangled: Derfor er over én million arter truet av utryddelse - YouTube</a:t>
            </a:r>
            <a:r>
              <a:rPr lang="nb-NO" dirty="0">
                <a:ea typeface="ＭＳ Ｐゴシック"/>
                <a:cs typeface="Calibri"/>
              </a:rPr>
              <a:t> og ta en oppsummering av hovedtrekkene i klassen. </a:t>
            </a:r>
          </a:p>
          <a:p>
            <a:r>
              <a:rPr lang="nb-NO" dirty="0">
                <a:ea typeface="ＭＳ Ｐゴシック"/>
                <a:cs typeface="Calibri"/>
              </a:rPr>
              <a:t>Bruk filmen til å tenke ut mulige trusler mot naturen på stedet deres. </a:t>
            </a:r>
          </a:p>
          <a:p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75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ＭＳ Ｐゴシック"/>
                <a:cs typeface="Calibri"/>
              </a:rPr>
              <a:t>Bruk kunnskap fra naturbaserte løsninger fra forarbeidet og Klimahuset, i tillegg til nettsøk for å  finne ut av spørsmålene i grupper.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716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1600" dirty="0">
                <a:ea typeface="ＭＳ Ｐゴシック"/>
                <a:cs typeface="Calibri"/>
              </a:rPr>
              <a:t>Forberedelser til økt 2 </a:t>
            </a:r>
            <a:r>
              <a:rPr lang="nb-NO" sz="1600" dirty="0" err="1">
                <a:ea typeface="ＭＳ Ｐゴシック"/>
                <a:cs typeface="Calibri"/>
              </a:rPr>
              <a:t>Flerartslig</a:t>
            </a:r>
            <a:r>
              <a:rPr lang="nb-NO" sz="1600" dirty="0">
                <a:ea typeface="ＭＳ Ｐゴシック"/>
                <a:cs typeface="Calibri"/>
              </a:rPr>
              <a:t> stedsutvikling</a:t>
            </a:r>
          </a:p>
          <a:p>
            <a:endParaRPr lang="nb-NO" sz="1600" dirty="0">
              <a:ea typeface="ＭＳ Ｐゴシック"/>
              <a:cs typeface="Calibri"/>
            </a:endParaRPr>
          </a:p>
          <a:p>
            <a:r>
              <a:rPr lang="nb-NO" sz="1600" dirty="0">
                <a:ea typeface="ＭＳ Ｐゴシック"/>
                <a:cs typeface="Calibri"/>
              </a:rPr>
              <a:t>Dagens stedsutvikling er overveiende menneskesentrert: planter og dyr anerkjennes som viktige “ingredienser” i byene, men kun som et middel til å fremme menneskelige behov som helse, trivsel og estetikk. </a:t>
            </a:r>
            <a:endParaRPr lang="nb-NO" sz="1600" dirty="0">
              <a:cs typeface="Calibri"/>
            </a:endParaRPr>
          </a:p>
          <a:p>
            <a:r>
              <a:rPr lang="nb-NO" sz="1600" dirty="0">
                <a:ea typeface="ＭＳ Ｐゴシック"/>
                <a:cs typeface="Calibri"/>
              </a:rPr>
              <a:t>For å sikre at fremtidens byer ivaretar livsviktige økosystemer trenger vi mer enn noen gang nytenkning innen stedsutvikling. Et virkemiddel for å takle dagens natur- og klimakrise er å styrke den allmenne bevissthet om at mennesket er én art blant mange. </a:t>
            </a:r>
            <a:endParaRPr lang="nb-NO" sz="1600" dirty="0">
              <a:cs typeface="Calibri"/>
            </a:endParaRPr>
          </a:p>
          <a:p>
            <a:r>
              <a:rPr lang="nb-NO" sz="1600" dirty="0">
                <a:ea typeface="ＭＳ Ｐゴシック"/>
                <a:cs typeface="Calibri"/>
              </a:rPr>
              <a:t>Ved å tenke stedsutvikling fra et </a:t>
            </a:r>
            <a:r>
              <a:rPr lang="nb-NO" sz="1600" dirty="0" err="1">
                <a:ea typeface="ＭＳ Ｐゴシック"/>
                <a:cs typeface="Calibri"/>
              </a:rPr>
              <a:t>flerartslig</a:t>
            </a:r>
            <a:r>
              <a:rPr lang="nb-NO" sz="1600" dirty="0">
                <a:ea typeface="ＭＳ Ｐゴシック"/>
                <a:cs typeface="Calibri"/>
              </a:rPr>
              <a:t> perspektiv kan vi sikre gode levevilkår for alle. I møte med dagens natur- og klimakrise er det bruk for en oppgradering av våre tradisjonelle stedsanalyser: Sammen med søkelyset på å knytte kontakter på tvers av sosiale og kulturell skillelinjer, må vi tilføye en bevissthet om andre arters behov og stedstilhørighet. Det er bruk for en </a:t>
            </a:r>
            <a:r>
              <a:rPr lang="nb-NO" sz="1600" dirty="0" err="1">
                <a:ea typeface="ＭＳ Ｐゴシック"/>
                <a:cs typeface="Calibri"/>
              </a:rPr>
              <a:t>flerartslig</a:t>
            </a:r>
            <a:r>
              <a:rPr lang="nb-NO" sz="1600" dirty="0">
                <a:ea typeface="ＭＳ Ｐゴシック"/>
                <a:cs typeface="Calibri"/>
              </a:rPr>
              <a:t> stedsanalyse. </a:t>
            </a:r>
          </a:p>
          <a:p>
            <a:endParaRPr lang="nb-NO" sz="1600" dirty="0">
              <a:ea typeface="ＭＳ Ｐゴシック"/>
              <a:cs typeface="Calibri"/>
            </a:endParaRPr>
          </a:p>
          <a:p>
            <a:r>
              <a:rPr lang="nb-NO" dirty="0" err="1">
                <a:ea typeface="ＭＳ Ｐゴシック"/>
                <a:cs typeface="Calibri"/>
              </a:rPr>
              <a:t>Flerartslig</a:t>
            </a:r>
            <a:r>
              <a:rPr lang="nb-NO" dirty="0">
                <a:ea typeface="ＭＳ Ｐゴシック"/>
                <a:cs typeface="Calibri"/>
              </a:rPr>
              <a:t> stedsutvikling er en ny metode for stedsutvikling som er prøvd ut på Grønlikaia ved Kongshavn og utviklet av </a:t>
            </a:r>
            <a:r>
              <a:rPr lang="nb-NO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Elin T. Sørensen &amp; Cecilie Sachs Olsen (2021). </a:t>
            </a:r>
            <a:r>
              <a:rPr lang="nb-NO" sz="1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Flerartslig</a:t>
            </a:r>
            <a:r>
              <a:rPr lang="nb-NO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stedsutvikling på Kongshavn. </a:t>
            </a:r>
            <a:r>
              <a:rPr lang="nb-NO" sz="1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https://urban.oslomet.no/2021/07/flerartslig-stedsutvikling-pa-kongshavn/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35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ＭＳ Ｐゴシック"/>
                <a:cs typeface="Calibri"/>
              </a:rPr>
              <a:t>Gruppeoppgave:</a:t>
            </a:r>
            <a:endParaRPr lang="en-US" dirty="0">
              <a:ea typeface="ＭＳ Ｐゴシック"/>
              <a:cs typeface="Calibri"/>
            </a:endParaRPr>
          </a:p>
          <a:p>
            <a:r>
              <a:rPr lang="nb-NO" dirty="0">
                <a:ea typeface="ＭＳ Ｐゴシック"/>
                <a:cs typeface="Calibri"/>
              </a:rPr>
              <a:t>Hvilke arter finner dere?</a:t>
            </a:r>
          </a:p>
          <a:p>
            <a:r>
              <a:rPr lang="nb-NO" dirty="0">
                <a:ea typeface="ＭＳ Ｐゴシック"/>
                <a:cs typeface="Calibri"/>
              </a:rPr>
              <a:t>Hver gruppe velger seg en art og finner ut hvilke behov den har. </a:t>
            </a:r>
            <a:endParaRPr lang="nb-NO" dirty="0">
              <a:cs typeface="Calibri"/>
            </a:endParaRPr>
          </a:p>
          <a:p>
            <a:r>
              <a:rPr lang="nb-NO" dirty="0">
                <a:ea typeface="ＭＳ Ｐゴシック"/>
                <a:cs typeface="Calibri"/>
              </a:rPr>
              <a:t>Snakk sammen i gruppa: Hvordan kan man ivareta både mennesker og andre arter i utviklingen av stedet?</a:t>
            </a:r>
          </a:p>
        </p:txBody>
      </p:sp>
    </p:spTree>
    <p:extLst>
      <p:ext uri="{BB962C8B-B14F-4D97-AF65-F5344CB8AC3E}">
        <p14:creationId xmlns:p14="http://schemas.microsoft.com/office/powerpoint/2010/main" val="414043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ＭＳ Ｐゴシック"/>
                <a:cs typeface="Calibri"/>
              </a:rPr>
              <a:t>I grupper skal elevene reflektere rundt disse spørsmålene. Lag et tankekart og noter dine tanker.</a:t>
            </a:r>
          </a:p>
          <a:p>
            <a:endParaRPr lang="nb-NO" dirty="0">
              <a:ea typeface="ＭＳ Ｐゴシック"/>
              <a:cs typeface="Calibri"/>
            </a:endParaRPr>
          </a:p>
          <a:p>
            <a:r>
              <a:rPr lang="nb-NO" dirty="0"/>
              <a:t>To og to grupper kan fortelle hverandre hva de har snakket om.</a:t>
            </a:r>
          </a:p>
          <a:p>
            <a:endParaRPr lang="nb-NO" dirty="0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nb-NO"/>
              <a:t>«Hvor mye er en skog verdt?»</a:t>
            </a:r>
            <a:endParaRPr lang="en-US"/>
          </a:p>
          <a:p>
            <a:pPr marL="285750" indent="-285750">
              <a:spcBef>
                <a:spcPct val="20000"/>
              </a:spcBef>
              <a:buFont typeface="Arial,Sans-Serif"/>
              <a:buChar char="•"/>
            </a:pPr>
            <a:r>
              <a:rPr lang="nb-NO" dirty="0"/>
              <a:t>Spørsmålet er vanskeligere å svare på enn man kanskje skulle tro og politikere i hele verden lurer på det samme!</a:t>
            </a:r>
          </a:p>
        </p:txBody>
      </p:sp>
    </p:spTree>
    <p:extLst>
      <p:ext uri="{BB962C8B-B14F-4D97-AF65-F5344CB8AC3E}">
        <p14:creationId xmlns:p14="http://schemas.microsoft.com/office/powerpoint/2010/main" val="337736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nb-NO" dirty="0">
              <a:ea typeface="ＭＳ Ｐゴシック"/>
              <a:cs typeface="Calibri"/>
            </a:endParaRPr>
          </a:p>
          <a:p>
            <a:pPr>
              <a:spcBef>
                <a:spcPct val="20000"/>
              </a:spcBef>
            </a:pPr>
            <a:endParaRPr lang="nb-NO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38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ＭＳ Ｐゴシック"/>
                <a:cs typeface="Calibri"/>
              </a:rPr>
              <a:t>Gruppearbeid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92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1FBD5F8-C272-35DD-02A8-A17D5410BB76}"/>
              </a:ext>
            </a:extLst>
          </p:cNvPr>
          <p:cNvSpPr txBox="1"/>
          <p:nvPr userDrawn="1"/>
        </p:nvSpPr>
        <p:spPr>
          <a:xfrm rot="5400000">
            <a:off x="8790378" y="214030"/>
            <a:ext cx="55335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400">
                <a:solidFill>
                  <a:schemeClr val="bg1"/>
                </a:solidFill>
              </a:rPr>
              <a:t>Foto: </a:t>
            </a:r>
            <a:r>
              <a:rPr lang="nb-NO" sz="400" err="1">
                <a:solidFill>
                  <a:schemeClr val="bg1"/>
                </a:solidFill>
              </a:rPr>
              <a:t>Colourbox</a:t>
            </a:r>
            <a:endParaRPr lang="nb-NO" sz="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37784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037784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361B1-BAA4-0640-92EA-B7E43184A8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E730F4-B088-2D49-8028-432EB8DF250D}" type="datetime1">
              <a:rPr lang="nb-NO"/>
              <a:pPr>
                <a:defRPr/>
              </a:pPr>
              <a:t>26.01.2024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a.no/Om-NINA/Aktuelt/Stories/Det-glemte-klimatiltak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k.no/klima/vil-ha-slutt-pa-at-skognaeringen-selv-kartlegger-miljoverdiene-i-skog-1.16283722" TargetMode="External"/><Relationship Id="rId3" Type="http://schemas.openxmlformats.org/officeDocument/2006/relationships/hyperlink" Target="https://www.wwf.no/dyr-og-natur/skog-og-regnskog/skog" TargetMode="External"/><Relationship Id="rId7" Type="http://schemas.openxmlformats.org/officeDocument/2006/relationships/hyperlink" Target="https://norskfriluftsliv.no/skogen-viktig-arena-for-friluftsli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agendalsposten.no/vegglifjell-stans-vil-sla-hardt-for-mange/o/5-64-1071989" TargetMode="External"/><Relationship Id="rId5" Type="http://schemas.openxmlformats.org/officeDocument/2006/relationships/hyperlink" Target="https://www.apollon.uio.no/artikler/2022/3_planter_skogbruk" TargetMode="External"/><Relationship Id="rId4" Type="http://schemas.openxmlformats.org/officeDocument/2006/relationships/hyperlink" Target="https://www.skog.no/vi-mener/baerekraftig-skogbruk/" TargetMode="Externa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rakel.artsdatabanken.n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kart.artsdatabanken.no/#map/259031,6651288/13/background/greyMap/filter/%7B%22IncludeSubTaxonIds%22%3Atrue%2C%22Found%22%3A%5B2%5D%2C%22NotRecovered%22%3A%5B2%5D%2C%22BoundingBox%22%3A%22POLYGON%20((257756.3359375%206650626.8671875%2C260305.6640625%206650626.8671875%2C260305.6640625%206651949.1328125%2C257756.3359375%206651949.1328125%2C257756.3359375%206650626.8671875))%22%2C%22Style%22%3A1%7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-5l7uqR42g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ban.oslomet.no/2021/07/flerartslig-stedsutvikling-pa-kongshav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kart.artsdatabanken.no/#map/259031,6651288/13/background/greyMap/filter/%7B%22IncludeSubTaxonIds%22%3Atrue%2C%22Found%22%3A%5B2%5D%2C%22NotRecovered%22%3A%5B2%5D%2C%22BoundingBox%22%3A%22POLYGON%20((257756.3359375%206650626.8671875%2C260305.6640625%206650626.8671875%2C260305.6640625%206651949.1328125%2C257756.3359375%206651949.1328125%2C257756.3359375%206650626.8671875))%22%2C%22Style%22%3A1%7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innhold 14" descr="Et bilde som inneholder tekst, tre, skog, skjermbilde&#10;&#10;Automatisk generert beskrivelse">
            <a:extLst>
              <a:ext uri="{FF2B5EF4-FFF2-40B4-BE49-F238E27FC236}">
                <a16:creationId xmlns:a16="http://schemas.microsoft.com/office/drawing/2014/main" id="{9A327636-8812-89ED-C727-06D1FA5AA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2536" y="-27384"/>
            <a:ext cx="9721080" cy="6873756"/>
          </a:xfrm>
        </p:spPr>
      </p:pic>
    </p:spTree>
    <p:extLst>
      <p:ext uri="{BB962C8B-B14F-4D97-AF65-F5344CB8AC3E}">
        <p14:creationId xmlns:p14="http://schemas.microsoft.com/office/powerpoint/2010/main" val="361562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FE156E-D19E-1844-9EF8-AAEC57FE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8739"/>
            <a:ext cx="7037784" cy="1143000"/>
          </a:xfrm>
        </p:spPr>
        <p:txBody>
          <a:bodyPr/>
          <a:lstStyle/>
          <a:p>
            <a:r>
              <a:rPr lang="nb-NO" sz="2800"/>
              <a:t>Økt 2: Utforsk stedet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BAD361-9180-E76C-249A-96AF8837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84669"/>
            <a:ext cx="7037784" cy="3290164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Læringsmål:</a:t>
            </a:r>
          </a:p>
          <a:p>
            <a:endParaRPr lang="nb-NO"/>
          </a:p>
          <a:p>
            <a:r>
              <a:rPr lang="nb-NO" dirty="0"/>
              <a:t>Undersøke hvordan en konkret stedsutvikling kan påvirke forskjellige arter i området</a:t>
            </a:r>
          </a:p>
          <a:p>
            <a:pPr marL="0" indent="0">
              <a:buNone/>
            </a:pPr>
            <a:endParaRPr lang="nb-NO" sz="1000"/>
          </a:p>
          <a:p>
            <a:r>
              <a:rPr lang="nb-NO" dirty="0"/>
              <a:t>Bruke dialog som metode i en flerartslig stedsutvikling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6F0918-99B7-B8AD-A620-3A6FDC04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905254-0EC0-4764-A925-27093401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2244"/>
            <a:ext cx="7037784" cy="1143000"/>
          </a:xfrm>
        </p:spPr>
        <p:txBody>
          <a:bodyPr/>
          <a:lstStyle/>
          <a:p>
            <a:r>
              <a:rPr lang="nb-NO" sz="2800"/>
              <a:t>Økt 3: Påvirk utvikling av stedet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D6FB82-00A9-8DF5-B97D-88EF3447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13949"/>
            <a:ext cx="7037784" cy="304475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b-NO" i="0" dirty="0">
                <a:solidFill>
                  <a:srgbClr val="000000"/>
                </a:solidFill>
                <a:effectLst/>
              </a:rPr>
              <a:t>Læringsmål:</a:t>
            </a:r>
            <a:r>
              <a:rPr lang="nb-NO" dirty="0">
                <a:solidFill>
                  <a:srgbClr val="000000"/>
                </a:solidFill>
              </a:rPr>
              <a:t> </a:t>
            </a:r>
            <a:endParaRPr lang="nb-NO" i="0" u="sng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endParaRPr lang="nb-NO" i="0" u="sng">
              <a:solidFill>
                <a:srgbClr val="000000"/>
              </a:solidFill>
              <a:effectLst/>
            </a:endParaRPr>
          </a:p>
          <a:p>
            <a:r>
              <a:rPr lang="nb-NO" b="0" i="0" dirty="0">
                <a:solidFill>
                  <a:srgbClr val="000000"/>
                </a:solidFill>
                <a:effectLst/>
              </a:rPr>
              <a:t>Reflektere over hvem som har makt over utviklingen av stedet</a:t>
            </a:r>
          </a:p>
          <a:p>
            <a:pPr marL="0" indent="0">
              <a:buNone/>
            </a:pPr>
            <a:endParaRPr lang="nb-NO" sz="1000">
              <a:solidFill>
                <a:srgbClr val="000000"/>
              </a:solidFill>
            </a:endParaRPr>
          </a:p>
          <a:p>
            <a:r>
              <a:rPr lang="nb-NO" b="0" i="0" dirty="0">
                <a:solidFill>
                  <a:srgbClr val="000000"/>
                </a:solidFill>
                <a:effectLst/>
              </a:rPr>
              <a:t>Medborgerskap gjennom aktiv deltakelse i samfunnet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343DD9-0818-1D3B-CE04-EED8CB1F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AA58B0-0262-A310-7E5E-17D41768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99" y="1850780"/>
            <a:ext cx="7024257" cy="383582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b-NO" b="0" i="0" dirty="0">
                <a:solidFill>
                  <a:srgbClr val="000000"/>
                </a:solidFill>
                <a:effectLst/>
              </a:rPr>
              <a:t>Gruppene oppsummerer sine tanker, refleksjoner og meninger om utviklingen av stedet</a:t>
            </a:r>
            <a:r>
              <a:rPr lang="nb-NO" dirty="0">
                <a:solidFill>
                  <a:srgbClr val="00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Hver gruppe v</a:t>
            </a:r>
            <a:r>
              <a:rPr lang="nb-NO" b="0" i="0" dirty="0">
                <a:solidFill>
                  <a:srgbClr val="000000"/>
                </a:solidFill>
                <a:effectLst/>
              </a:rPr>
              <a:t>elger en målgruppe for budskapet </a:t>
            </a:r>
            <a:r>
              <a:rPr lang="nb-NO" dirty="0">
                <a:solidFill>
                  <a:srgbClr val="000000"/>
                </a:solidFill>
              </a:rPr>
              <a:t>sitt: kommunen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, politikere, bedrifter eller organisasjoner</a:t>
            </a:r>
            <a:r>
              <a:rPr lang="nb-NO" dirty="0">
                <a:solidFill>
                  <a:srgbClr val="00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Hver gruppe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skriver en mail eller lager en plakat, video eller modell av stedet med beskrivelser for å formidle budskapet. Dette skal sendes til den utvalgte aktøren.</a:t>
            </a:r>
          </a:p>
          <a:p>
            <a:pPr>
              <a:buFont typeface="+mj-lt"/>
              <a:buAutoNum type="arabicPeriod"/>
            </a:pP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DF69F31-5060-FA4E-4842-02999BE7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329F8-161B-22BC-29B3-9E8DD6A48B67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3</a:t>
            </a:r>
            <a:endParaRPr lang="en-US" b="1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A9A82804-35D2-C9AB-30E9-938E0EFA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5" y="547255"/>
            <a:ext cx="4076375" cy="1143000"/>
          </a:xfrm>
        </p:spPr>
        <p:txBody>
          <a:bodyPr/>
          <a:lstStyle/>
          <a:p>
            <a:pPr algn="ctr"/>
            <a:r>
              <a:rPr lang="nb-NO" sz="2800" b="0"/>
              <a:t>Gruppeoppgave</a:t>
            </a:r>
          </a:p>
        </p:txBody>
      </p:sp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7F3BD7B3-91BA-D3F5-2698-CA689570C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106" y="614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8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38D758-5FC6-18FE-5137-E3FA3716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07" y="2399872"/>
            <a:ext cx="7696200" cy="1143000"/>
          </a:xfrm>
        </p:spPr>
        <p:txBody>
          <a:bodyPr/>
          <a:lstStyle/>
          <a:p>
            <a:pPr algn="ctr"/>
            <a:r>
              <a:rPr lang="nb-NO"/>
              <a:t>Alternativ B: </a:t>
            </a:r>
            <a:br>
              <a:rPr lang="nb-NO"/>
            </a:br>
            <a:br>
              <a:rPr lang="nb-NO"/>
            </a:br>
            <a:r>
              <a:rPr lang="nb-NO" u="sng"/>
              <a:t>Skogens framtid</a:t>
            </a:r>
          </a:p>
        </p:txBody>
      </p:sp>
    </p:spTree>
    <p:extLst>
      <p:ext uri="{BB962C8B-B14F-4D97-AF65-F5344CB8AC3E}">
        <p14:creationId xmlns:p14="http://schemas.microsoft.com/office/powerpoint/2010/main" val="71943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3414836-F0E8-5257-8464-864D94F3299D}"/>
              </a:ext>
            </a:extLst>
          </p:cNvPr>
          <p:cNvSpPr>
            <a:spLocks noGrp="1"/>
          </p:cNvSpPr>
          <p:nvPr/>
        </p:nvSpPr>
        <p:spPr bwMode="auto">
          <a:xfrm>
            <a:off x="1054059" y="695317"/>
            <a:ext cx="7549770" cy="8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sz="2800"/>
              <a:t>Økt 1: Hvem bestemmer over skogen?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7022D8E-521F-AE73-1D83-2255A900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7312"/>
            <a:ext cx="9144000" cy="297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F5EE-8CB0-9356-4016-1F5FA34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093" y="2324966"/>
            <a:ext cx="7037784" cy="2725529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>
                <a:cs typeface="Arial"/>
              </a:rPr>
              <a:t>Læringsmål:</a:t>
            </a:r>
          </a:p>
          <a:p>
            <a:pPr marL="0" indent="0" algn="ctr">
              <a:buNone/>
            </a:pPr>
            <a:endParaRPr lang="nb-NO">
              <a:cs typeface="Arial"/>
            </a:endParaRPr>
          </a:p>
          <a:p>
            <a:r>
              <a:rPr lang="nb-NO" dirty="0">
                <a:ea typeface="+mn-lt"/>
                <a:cs typeface="+mn-lt"/>
              </a:rPr>
              <a:t>Reflektere rundt verdien av skog og drøfte interessekonflikt knyttet til ulike aktørers bruk av og ønsker for skogen, og hva det har å si for økonomisk vekst, levestandard og livskvalitet</a:t>
            </a:r>
          </a:p>
          <a:p>
            <a:endParaRPr lang="nb-NO">
              <a:ea typeface="+mn-lt"/>
              <a:cs typeface="+mn-lt"/>
            </a:endParaRPr>
          </a:p>
          <a:p>
            <a:endParaRPr lang="nb-NO">
              <a:ea typeface="ヒラギノ角ゴ Pro W3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en-US">
              <a:cs typeface="Arial"/>
            </a:endParaRPr>
          </a:p>
          <a:p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8223673-815C-0486-070F-BFAD792AA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34BAF9-42B7-6579-1DD1-E4430869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39" y="1954308"/>
            <a:ext cx="7360845" cy="385691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Hvilke løsninger på klima- og naturkrisen kan skogen tilby?  </a:t>
            </a:r>
            <a:endParaRPr lang="en-US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Hva annet kan vi få fra skogen? 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Hvilken verdi har skogen for ulike aktører?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Hva slags betydning har skogen for økonomisk vekst, levestandard og livskvalitet for mennesker?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Har skogen en verdi i seg selv, i så fall på hvilken måte?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Arial"/>
              </a:rPr>
              <a:t>Hvor mye er skogen verdt? 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Calibri"/>
              </a:rPr>
              <a:t> </a:t>
            </a:r>
          </a:p>
          <a:p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5263BFB-9035-0945-1EDD-934C3028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5FF2E-31CA-EBAC-1AB8-DC70EFF893B4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BE263C95-B3AF-485D-E330-72F7A6B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3" y="547255"/>
            <a:ext cx="7376871" cy="1156526"/>
          </a:xfrm>
        </p:spPr>
        <p:txBody>
          <a:bodyPr/>
          <a:lstStyle/>
          <a:p>
            <a:pPr algn="ctr"/>
            <a:r>
              <a:rPr lang="nb-NO" sz="2800" b="0" dirty="0"/>
              <a:t>Gruppeoppgave: lag et tankekart</a:t>
            </a:r>
          </a:p>
        </p:txBody>
      </p:sp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DB4EF50B-2F83-A0D5-4B6E-509B3CB41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994" y="6687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95492A-40E7-F872-8315-3FA8F6C8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49" y="1719684"/>
            <a:ext cx="7741169" cy="3411417"/>
          </a:xfrm>
        </p:spPr>
        <p:txBody>
          <a:bodyPr/>
          <a:lstStyle/>
          <a:p>
            <a:r>
              <a:rPr lang="nb-NO" dirty="0"/>
              <a:t>Se på dette sammen: </a:t>
            </a:r>
            <a:r>
              <a:rPr lang="nb-NO" dirty="0">
                <a:hlinkClick r:id="rId3"/>
              </a:rPr>
              <a:t>Det glemte klimatiltaket (nina.no)</a:t>
            </a: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6E7924-8982-88F7-96E0-05B3F9FD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63798EB-D54F-8243-DAE1-79D91CE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36" y="495300"/>
            <a:ext cx="6523773" cy="1143000"/>
          </a:xfrm>
        </p:spPr>
        <p:txBody>
          <a:bodyPr/>
          <a:lstStyle/>
          <a:p>
            <a:r>
              <a:rPr lang="nb-NO" sz="2800" b="0" u="sng" dirty="0"/>
              <a:t>Det glemte klimatiltaket</a:t>
            </a:r>
            <a:endParaRPr lang="en-US" dirty="0"/>
          </a:p>
        </p:txBody>
      </p:sp>
      <p:pic>
        <p:nvPicPr>
          <p:cNvPr id="7" name="Picture 6" descr="A forest with trees and rocks&#10;&#10;Description automatically generated">
            <a:extLst>
              <a:ext uri="{FF2B5EF4-FFF2-40B4-BE49-F238E27FC236}">
                <a16:creationId xmlns:a16="http://schemas.microsoft.com/office/drawing/2014/main" id="{B415F76D-ACD9-9F84-3125-AE8C37961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479" y="2760491"/>
            <a:ext cx="5559443" cy="3176637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D9B4C51-1BD3-10C9-A3F4-72CB8C5653F8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338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58F9F3-2E4B-D0C9-1A4A-5515D73E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95300"/>
            <a:ext cx="7037784" cy="1143000"/>
          </a:xfrm>
        </p:spPr>
        <p:txBody>
          <a:bodyPr/>
          <a:lstStyle/>
          <a:p>
            <a:r>
              <a:rPr lang="nb-NO" sz="2800" b="0" u="sng"/>
              <a:t>Interessekonflikt om verdien av skog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5A666-AD17-C5A2-1156-7AC0CDF5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696700"/>
            <a:ext cx="8258353" cy="4156143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Hver gruppe velger tre aktører fra denne lista:</a:t>
            </a:r>
          </a:p>
          <a:p>
            <a:pPr marL="0" indent="0">
              <a:buNone/>
            </a:pPr>
            <a:endParaRPr lang="nb-NO"/>
          </a:p>
          <a:p>
            <a:r>
              <a:rPr lang="nb-NO" sz="2000"/>
              <a:t>WWF: </a:t>
            </a:r>
            <a:r>
              <a:rPr lang="nb-NO" sz="1800">
                <a:hlinkClick r:id="rId3"/>
              </a:rPr>
              <a:t>Skog i Norge - WWF</a:t>
            </a:r>
            <a:endParaRPr lang="nb-NO" sz="1800"/>
          </a:p>
          <a:p>
            <a:r>
              <a:rPr lang="nb-NO" sz="2000"/>
              <a:t>Norges skogeierforbund: </a:t>
            </a:r>
            <a:r>
              <a:rPr lang="nb-NO" sz="1800">
                <a:hlinkClick r:id="rId4"/>
              </a:rPr>
              <a:t>Bærekraftig skogbruk - Norges Skogeierforbund</a:t>
            </a:r>
            <a:endParaRPr lang="nb-NO" sz="1800"/>
          </a:p>
          <a:p>
            <a:r>
              <a:rPr lang="nb-NO" sz="2000"/>
              <a:t>Forskere</a:t>
            </a:r>
            <a:r>
              <a:rPr lang="nb-NO" sz="1800"/>
              <a:t>: </a:t>
            </a:r>
            <a:r>
              <a:rPr lang="nb-NO" sz="1800">
                <a:hlinkClick r:id="rId5"/>
              </a:rPr>
              <a:t>Skogbruket – den største trusselen mot artsmangfold i Norge? - Apollon (uio.no)</a:t>
            </a:r>
            <a:endParaRPr lang="nb-NO" sz="1800"/>
          </a:p>
          <a:p>
            <a:r>
              <a:rPr lang="nb-NO" sz="2000"/>
              <a:t>Vegglifjell Utvikling AS</a:t>
            </a:r>
            <a:r>
              <a:rPr lang="nb-NO" sz="1800"/>
              <a:t>: </a:t>
            </a:r>
            <a:r>
              <a:rPr lang="nb-NO" sz="1800">
                <a:hlinkClick r:id="rId6"/>
              </a:rPr>
              <a:t>Hytte, Rollag kommune | Vegglifjell-stans vil slå hardt, for mange (laagendalsposten.no)</a:t>
            </a:r>
            <a:endParaRPr lang="nb-NO" sz="1800"/>
          </a:p>
          <a:p>
            <a:r>
              <a:rPr lang="nb-NO" sz="2000"/>
              <a:t>Norsk friluftsliv</a:t>
            </a:r>
            <a:r>
              <a:rPr lang="nb-NO" sz="1800"/>
              <a:t>: </a:t>
            </a:r>
            <a:r>
              <a:rPr lang="nb-NO" sz="1800">
                <a:hlinkClick r:id="rId7"/>
              </a:rPr>
              <a:t>Skogen – en viktig arena - Norsk Friluftsliv</a:t>
            </a:r>
            <a:endParaRPr lang="nb-NO" sz="1800"/>
          </a:p>
          <a:p>
            <a:r>
              <a:rPr lang="nb-NO" sz="2000"/>
              <a:t>Uttalelser fra politiske partier</a:t>
            </a:r>
            <a:r>
              <a:rPr lang="nb-NO" sz="1800"/>
              <a:t>: </a:t>
            </a:r>
            <a:r>
              <a:rPr lang="nb-NO" sz="1800">
                <a:hlinkClick r:id="rId8"/>
              </a:rPr>
              <a:t>Vil ha slutt på at skognæringen selv kartlegger miljøverdiene i skog – NRK – Klima</a:t>
            </a:r>
            <a:endParaRPr lang="nb-NO" sz="1800"/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6DEFC99-81B5-2A44-1A1E-CB0C349EAA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11475-908F-F6FE-EC71-AAD685931B7D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41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F47526-D6C0-8BA7-3821-BD59697A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55613"/>
            <a:ext cx="7037784" cy="2733972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Hva slags verdi har skogen for aktørene dere har valgt?</a:t>
            </a:r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r>
              <a:rPr lang="nb-NO" dirty="0"/>
              <a:t>Hvordan ønsker aktørene at skogen skal være, eller brukes? Hvorfor?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3164566-4AFC-1E69-5825-DC5BAA1D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BE056B9-1032-3988-BDA2-063D9A7B2C04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A80EEA2-4369-9D3C-5802-1FF72646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13" y="517566"/>
            <a:ext cx="7037784" cy="1143000"/>
          </a:xfrm>
        </p:spPr>
        <p:txBody>
          <a:bodyPr/>
          <a:lstStyle/>
          <a:p>
            <a:r>
              <a:rPr lang="nb-NO" sz="2400" dirty="0">
                <a:cs typeface="Arial"/>
              </a:rPr>
              <a:t>Svar muntlig på disse spørsmålene i grupper: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08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5F5B24-0B71-C380-E8A9-9FDBBEA1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07" y="2437037"/>
            <a:ext cx="7405132" cy="2810699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Hva er aktørene uenige om?</a:t>
            </a:r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r>
              <a:rPr lang="nb-NO" dirty="0"/>
              <a:t>Hvordan tenker dere at man bør gå fram for å løse en slik interessekonflikt?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D35E3957-1E2C-AE76-0707-09426D17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BCA01FC-D0B9-8CD8-B404-96C0A817E124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936667A-EBA5-FDA4-AD1A-31074169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95" y="517566"/>
            <a:ext cx="7861634" cy="1143000"/>
          </a:xfrm>
        </p:spPr>
        <p:txBody>
          <a:bodyPr/>
          <a:lstStyle/>
          <a:p>
            <a:r>
              <a:rPr lang="nb-NO" sz="2400" dirty="0">
                <a:cs typeface="Arial"/>
              </a:rPr>
              <a:t>Hver gruppe sammenligner de aktørene de har valgt:</a:t>
            </a:r>
            <a:endParaRPr lang="nb-NO" sz="24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1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D76DF-E52D-9149-8435-FA738E898BDB}"/>
              </a:ext>
            </a:extLst>
          </p:cNvPr>
          <p:cNvSpPr txBox="1">
            <a:spLocks/>
          </p:cNvSpPr>
          <p:nvPr/>
        </p:nvSpPr>
        <p:spPr>
          <a:xfrm>
            <a:off x="831112" y="1071582"/>
            <a:ext cx="7451271" cy="71859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>
                <a:solidFill>
                  <a:srgbClr val="000000"/>
                </a:solidFill>
                <a:latin typeface="Arial"/>
              </a:rPr>
              <a:t>Svart belte i klima: Prosjekt natur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AF6494C-D63C-7443-9967-176C826B0A4D}"/>
              </a:ext>
            </a:extLst>
          </p:cNvPr>
          <p:cNvSpPr txBox="1"/>
          <p:nvPr/>
        </p:nvSpPr>
        <p:spPr>
          <a:xfrm>
            <a:off x="829339" y="2263492"/>
            <a:ext cx="75544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rgbClr val="000000"/>
                </a:solidFill>
                <a:latin typeface="Arial"/>
                <a:ea typeface="ヒラギノ角ゴ Pro W3"/>
              </a:rPr>
              <a:t>I dette prosjektet skal dere jobbe med sammenhengen mellom natur- og klimakrise, og forholdet mennesker har til natur.</a:t>
            </a:r>
            <a:endParaRPr lang="en-US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E28859F-1630-664E-8703-4CF3BDEFE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" y="3747452"/>
            <a:ext cx="7484463" cy="13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F1552D-B6DD-99C8-1B6E-49907316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1879"/>
            <a:ext cx="7037784" cy="1143000"/>
          </a:xfrm>
        </p:spPr>
        <p:txBody>
          <a:bodyPr/>
          <a:lstStyle/>
          <a:p>
            <a:r>
              <a:rPr lang="nb-NO" sz="2800" b="0" u="sng"/>
              <a:t>Forberedelse til økt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156B03-6D45-9295-7B66-396671AB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82462"/>
            <a:ext cx="7037784" cy="4227612"/>
          </a:xfrm>
        </p:spPr>
        <p:txBody>
          <a:bodyPr/>
          <a:lstStyle/>
          <a:p>
            <a:r>
              <a:rPr lang="nb-NO" dirty="0"/>
              <a:t>Nå har dere sett på en interessekonflikt om skogens verdi, fra et menneskelig perspektiv.</a:t>
            </a:r>
          </a:p>
          <a:p>
            <a:endParaRPr lang="nb-NO" dirty="0"/>
          </a:p>
          <a:p>
            <a:r>
              <a:rPr lang="nb-NO" dirty="0"/>
              <a:t>I neste økt skal dere gå ut i skogen og utforske arter og skogens egenverdi fra et </a:t>
            </a:r>
            <a:r>
              <a:rPr lang="nb-NO" dirty="0" err="1"/>
              <a:t>flerartslig</a:t>
            </a:r>
            <a:r>
              <a:rPr lang="nb-NO" dirty="0"/>
              <a:t> perspektiv.</a:t>
            </a:r>
          </a:p>
          <a:p>
            <a:endParaRPr lang="nb-NO" dirty="0"/>
          </a:p>
          <a:p>
            <a:r>
              <a:rPr lang="nb-NO" dirty="0"/>
              <a:t>Dere kan bruke Artsorakel på nett </a:t>
            </a:r>
            <a:r>
              <a:rPr lang="nb-NO" dirty="0">
                <a:cs typeface="Arial"/>
                <a:hlinkClick r:id="rId2"/>
              </a:rPr>
              <a:t>Artsorakel (artsdatabanken.no)</a:t>
            </a:r>
            <a:r>
              <a:rPr lang="nb-NO" dirty="0">
                <a:cs typeface="Arial"/>
              </a:rPr>
              <a:t> eller l</a:t>
            </a:r>
            <a:r>
              <a:rPr lang="nb-NO" dirty="0"/>
              <a:t>ast ned en av disse appene, for å identifisere arter i skogen: Artsorakel eller </a:t>
            </a:r>
            <a:r>
              <a:rPr lang="nb-NO" dirty="0" err="1"/>
              <a:t>Seek</a:t>
            </a:r>
            <a:r>
              <a:rPr lang="nb-NO" dirty="0"/>
              <a:t> av </a:t>
            </a:r>
            <a:r>
              <a:rPr lang="nb-NO" dirty="0" err="1"/>
              <a:t>iNaturalist</a:t>
            </a:r>
            <a:r>
              <a:rPr lang="nb-NO" dirty="0"/>
              <a:t>. </a:t>
            </a:r>
            <a:endParaRPr lang="nb-NO" dirty="0"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95F465-1133-0E89-4143-34C3FB29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BD523-3535-CCFD-E7D7-FCE622A90833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01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ACB454-889D-DF49-8351-194A8D75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33" y="1615868"/>
            <a:ext cx="7152191" cy="403364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cs typeface="Arial"/>
              </a:rPr>
              <a:t>Gå inn på Artsdatabanken sin nettside for å få en oversikt over hvilke arter som er registrert på stedet dere skal til: 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nb-NO" dirty="0">
                <a:cs typeface="Arial"/>
                <a:hlinkClick r:id="rId3"/>
              </a:rPr>
              <a:t>Vis utvalg i kart | Artskart 2 (artsdatabanken.no)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 dirty="0"/>
          </a:p>
          <a:p>
            <a:pPr>
              <a:buFont typeface="Arial"/>
              <a:buChar char="•"/>
            </a:pPr>
            <a:r>
              <a:rPr lang="nb-NO" dirty="0"/>
              <a:t>Hvilke arter finner dere?</a:t>
            </a:r>
          </a:p>
          <a:p>
            <a:r>
              <a:rPr lang="nb-NO" dirty="0"/>
              <a:t>Velg deg en art og finn ut hvilke behov den har</a:t>
            </a:r>
          </a:p>
          <a:p>
            <a:r>
              <a:rPr lang="nb-NO" dirty="0"/>
              <a:t>Hvordan kan man ivareta både mennesker og andre arter sine behov i skogen?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49AD5B-76C8-604A-B301-86653395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4D1E6D4-0692-9178-6E03-A74FE35AA02A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BB5F88-5998-ECB4-03AB-C7964F01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7255"/>
            <a:ext cx="7037784" cy="1143000"/>
          </a:xfrm>
        </p:spPr>
        <p:txBody>
          <a:bodyPr/>
          <a:lstStyle/>
          <a:p>
            <a:r>
              <a:rPr lang="nb-NO" sz="2800" b="0" u="sng" dirty="0"/>
              <a:t>Forberedelser: Flerartslig perspektiv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0E942-9A5E-8A34-DC26-54E1658C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449283"/>
            <a:ext cx="7037784" cy="1143000"/>
          </a:xfrm>
        </p:spPr>
        <p:txBody>
          <a:bodyPr/>
          <a:lstStyle/>
          <a:p>
            <a:r>
              <a:rPr lang="nb-NO" sz="2800"/>
              <a:t>Økt 2: Utforsk skogen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1CBA1-C0D0-1DA8-57EA-24025E9E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2009794"/>
            <a:ext cx="7037784" cy="380173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                               Læringsmål:</a:t>
            </a:r>
          </a:p>
          <a:p>
            <a:pPr marL="0" indent="0">
              <a:buNone/>
            </a:pPr>
            <a:endParaRPr lang="nb-NO" u="sng"/>
          </a:p>
          <a:p>
            <a:r>
              <a:rPr lang="nb-NO" dirty="0"/>
              <a:t>Bli kjent med noen arter som lever i et område, og hvordan disse påvirker hverandre og stedet</a:t>
            </a:r>
          </a:p>
          <a:p>
            <a:pPr marL="0" indent="0">
              <a:buNone/>
            </a:pPr>
            <a:endParaRPr lang="nb-NO" sz="1000"/>
          </a:p>
          <a:p>
            <a:r>
              <a:rPr lang="nb-NO" dirty="0"/>
              <a:t>Styrke bevisstheten om at mennesket er en art blant mange</a:t>
            </a:r>
          </a:p>
          <a:p>
            <a:pPr marL="0" indent="0">
              <a:buNone/>
            </a:pPr>
            <a:endParaRPr lang="nb-NO" sz="1000" dirty="0"/>
          </a:p>
          <a:p>
            <a:r>
              <a:rPr lang="nb-NO" dirty="0"/>
              <a:t>Bruke dialog som metode til å utforske tanker og meninger om skogens verdi og framtid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4D783B-4726-4CB8-3D84-20C8ED54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122A96-2FAE-178E-73AE-6560234F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5" y="449283"/>
            <a:ext cx="7037784" cy="1143000"/>
          </a:xfrm>
        </p:spPr>
        <p:txBody>
          <a:bodyPr/>
          <a:lstStyle/>
          <a:p>
            <a:r>
              <a:rPr lang="nb-NO" sz="2800"/>
              <a:t>Økt 3: Påvirk skogens framtid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7E713-EF6D-5DE1-0B9B-F7398F3D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2173202"/>
            <a:ext cx="7037784" cy="305259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                             Læringsmål:</a:t>
            </a:r>
          </a:p>
          <a:p>
            <a:pPr marL="0" indent="0">
              <a:buNone/>
            </a:pPr>
            <a:endParaRPr lang="nb-NO" u="sng"/>
          </a:p>
          <a:p>
            <a:r>
              <a:rPr lang="nb-NO" dirty="0"/>
              <a:t>Reflektere over hvem som har makt over skogens framtid</a:t>
            </a:r>
          </a:p>
          <a:p>
            <a:pPr marL="0" indent="0">
              <a:buNone/>
            </a:pPr>
            <a:endParaRPr lang="nb-NO" sz="1000"/>
          </a:p>
          <a:p>
            <a:r>
              <a:rPr lang="nb-NO" dirty="0"/>
              <a:t>Medborgerskap gjennom aktiv deltakelse i samfunnet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96E7978-F119-F94C-55D9-039C616F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B8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16CC5-70AD-09DF-DEB4-7A310DF3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5" y="547255"/>
            <a:ext cx="4076375" cy="1143000"/>
          </a:xfrm>
        </p:spPr>
        <p:txBody>
          <a:bodyPr/>
          <a:lstStyle/>
          <a:p>
            <a:pPr algn="ctr"/>
            <a:r>
              <a:rPr lang="nb-NO" sz="2800" b="0"/>
              <a:t>Gruppeoppgave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7BDA8-4B58-5C52-88C1-057ACE14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2" y="1856510"/>
            <a:ext cx="7037784" cy="4114800"/>
          </a:xfrm>
        </p:spPr>
        <p:txBody>
          <a:bodyPr/>
          <a:lstStyle/>
          <a:p>
            <a:r>
              <a:rPr lang="nb-NO"/>
              <a:t>Hver gruppe oppsummerer sine tanker, refleksjoner og meninger om skogens framtid.</a:t>
            </a:r>
          </a:p>
          <a:p>
            <a:endParaRPr lang="nb-NO"/>
          </a:p>
          <a:p>
            <a:r>
              <a:rPr lang="nb-NO"/>
              <a:t>Hvem har makt over skogen? Hver gruppe velger en målgruppe for budskapet sitt.</a:t>
            </a:r>
          </a:p>
          <a:p>
            <a:endParaRPr lang="nb-NO"/>
          </a:p>
          <a:p>
            <a:r>
              <a:rPr lang="nb-NO"/>
              <a:t>Gruppen kan skrive en mail, lage en plakat, en video eller en modell av skogen for å formidle sitt budskap.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0D96E3-2C13-85A7-2AF7-8BDCF299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491D57-9375-568A-F308-7FE2EF8B9F29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3</a:t>
            </a:r>
            <a:endParaRPr lang="nb-NO" b="1" dirty="0"/>
          </a:p>
        </p:txBody>
      </p:sp>
      <p:pic>
        <p:nvPicPr>
          <p:cNvPr id="6" name="Graphic 5" descr="Group brainstorm outline">
            <a:extLst>
              <a:ext uri="{FF2B5EF4-FFF2-40B4-BE49-F238E27FC236}">
                <a16:creationId xmlns:a16="http://schemas.microsoft.com/office/drawing/2014/main" id="{50C31C81-7823-94F7-5F1F-196597E06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106" y="614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B287D02-B94C-1949-91E0-4AB6CAC153AF}"/>
              </a:ext>
            </a:extLst>
          </p:cNvPr>
          <p:cNvSpPr txBox="1"/>
          <p:nvPr/>
        </p:nvSpPr>
        <p:spPr>
          <a:xfrm>
            <a:off x="611560" y="602128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Nå gjenstår det bare å sende inn et bilde av dere selv og prosjektet til Klimahuset, </a:t>
            </a:r>
          </a:p>
          <a:p>
            <a:pPr algn="ctr"/>
            <a:r>
              <a:rPr lang="nb-NO" sz="1600"/>
              <a:t>så får dere et diplom for oppnådd svart belte!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ABB350B7-3A1D-6B4C-903A-2B024B50C3EB}"/>
              </a:ext>
            </a:extLst>
          </p:cNvPr>
          <p:cNvSpPr txBox="1">
            <a:spLocks/>
          </p:cNvSpPr>
          <p:nvPr/>
        </p:nvSpPr>
        <p:spPr bwMode="auto">
          <a:xfrm>
            <a:off x="1544688" y="1054224"/>
            <a:ext cx="5760640" cy="251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r>
              <a:rPr lang="nb-NO" sz="5400" kern="0">
                <a:solidFill>
                  <a:schemeClr val="tx1"/>
                </a:solidFill>
              </a:rPr>
              <a:t>Gratulerer!</a:t>
            </a:r>
            <a:br>
              <a:rPr lang="nb-NO" kern="0">
                <a:solidFill>
                  <a:schemeClr val="tx1"/>
                </a:solidFill>
              </a:rPr>
            </a:br>
            <a:r>
              <a:rPr lang="nb-NO" sz="2400" kern="0">
                <a:solidFill>
                  <a:schemeClr val="tx1"/>
                </a:solidFill>
              </a:rPr>
              <a:t>Dere har nå gjennomført prosjektet og har dermed fått svart belte i klima!</a:t>
            </a:r>
            <a:endParaRPr lang="nb-NO" kern="0">
              <a:solidFill>
                <a:schemeClr val="tx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CEDF01-FCC7-EC46-9E96-39DAC549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971" y="3429701"/>
            <a:ext cx="9663137" cy="24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B2DBF-261B-D58C-271D-E9B2591E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708096"/>
            <a:ext cx="7696200" cy="1143000"/>
          </a:xfrm>
        </p:spPr>
        <p:txBody>
          <a:bodyPr/>
          <a:lstStyle/>
          <a:p>
            <a:pPr algn="ctr"/>
            <a:r>
              <a:rPr lang="nb-NO" dirty="0"/>
              <a:t>Alternativ A: </a:t>
            </a:r>
            <a:br>
              <a:rPr lang="nb-NO" dirty="0"/>
            </a:br>
            <a:br>
              <a:rPr lang="nb-NO" dirty="0"/>
            </a:br>
            <a:r>
              <a:rPr lang="nb-NO" u="sng" dirty="0"/>
              <a:t>Flerartslig stedsutvikling</a:t>
            </a:r>
            <a:br>
              <a:rPr lang="en-US" dirty="0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2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3414836-F0E8-5257-8464-864D94F3299D}"/>
              </a:ext>
            </a:extLst>
          </p:cNvPr>
          <p:cNvSpPr>
            <a:spLocks noGrp="1"/>
          </p:cNvSpPr>
          <p:nvPr/>
        </p:nvSpPr>
        <p:spPr bwMode="auto">
          <a:xfrm>
            <a:off x="987440" y="1014467"/>
            <a:ext cx="7067155" cy="8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7022D8E-521F-AE73-1D83-2255A900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7312"/>
            <a:ext cx="9144000" cy="297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F5EE-8CB0-9356-4016-1F5FA34C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346" y="1781919"/>
            <a:ext cx="7036362" cy="4009510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>
                <a:cs typeface="Arial"/>
              </a:rPr>
              <a:t>Læringsmål:</a:t>
            </a:r>
            <a:endParaRPr lang="nb-NO" dirty="0"/>
          </a:p>
          <a:p>
            <a:pPr marL="0" indent="0" algn="ctr">
              <a:buNone/>
            </a:pPr>
            <a:endParaRPr lang="en-US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Bli kjent med et sted og eventuelle interessekonflikter tilknyttet utviklingen og bruken av stedet</a:t>
            </a:r>
          </a:p>
          <a:p>
            <a:pPr marL="0" indent="0">
              <a:buNone/>
            </a:pPr>
            <a:endParaRPr lang="nb-NO" sz="100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Undersøke på hvilke måter stedet og bruken av stedet kan påvirkes av klimaendringer og hvordan området bidrar eller kan bidra med naturbaserte løsninger</a:t>
            </a:r>
            <a:endParaRPr lang="nb-NO" dirty="0"/>
          </a:p>
          <a:p>
            <a:endParaRPr lang="nb-NO">
              <a:ea typeface="+mn-lt"/>
              <a:cs typeface="+mn-lt"/>
            </a:endParaRPr>
          </a:p>
          <a:p>
            <a:endParaRPr lang="nb-NO">
              <a:ea typeface="ヒラギノ角ゴ Pro W3"/>
              <a:cs typeface="+mn-lt"/>
            </a:endParaRPr>
          </a:p>
          <a:p>
            <a:endParaRPr lang="nb-NO">
              <a:ea typeface="ヒラギノ角ゴ Pro W3"/>
              <a:cs typeface="+mn-lt"/>
            </a:endParaRPr>
          </a:p>
          <a:p>
            <a:endParaRPr lang="nb-NO">
              <a:ea typeface="+mn-lt"/>
              <a:cs typeface="+mn-lt"/>
            </a:endParaRPr>
          </a:p>
          <a:p>
            <a:endParaRPr lang="en-US">
              <a:ea typeface="ヒラギノ角ゴ Pro W3"/>
              <a:cs typeface="+mn-lt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8223673-815C-0486-070F-BFAD792AA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76AFA-B89F-E0DA-C65D-2CCFFA043FC7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3D208AB1-4AF5-8789-109D-901362EF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8263"/>
            <a:ext cx="7037784" cy="1143000"/>
          </a:xfrm>
        </p:spPr>
        <p:txBody>
          <a:bodyPr/>
          <a:lstStyle/>
          <a:p>
            <a:r>
              <a:rPr lang="nb-NO" sz="2800"/>
              <a:t>Økt 1: Kartlegg stedet</a:t>
            </a:r>
          </a:p>
        </p:txBody>
      </p:sp>
    </p:spTree>
    <p:extLst>
      <p:ext uri="{BB962C8B-B14F-4D97-AF65-F5344CB8AC3E}">
        <p14:creationId xmlns:p14="http://schemas.microsoft.com/office/powerpoint/2010/main" val="375305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66C14A-1E91-F646-7026-277B4512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0"/>
            <a:ext cx="7037784" cy="1143000"/>
          </a:xfrm>
        </p:spPr>
        <p:txBody>
          <a:bodyPr/>
          <a:lstStyle/>
          <a:p>
            <a:r>
              <a:rPr lang="nb-NO" sz="2800" b="0" u="sng"/>
              <a:t>Stedsanalyse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5E9B65-034C-2CDA-CD94-6FD63059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4" y="1800224"/>
            <a:ext cx="7477125" cy="4429125"/>
          </a:xfrm>
        </p:spPr>
        <p:txBody>
          <a:bodyPr/>
          <a:lstStyle/>
          <a:p>
            <a:r>
              <a:rPr lang="nb-NO" dirty="0">
                <a:ea typeface="+mn-lt"/>
                <a:cs typeface="+mn-lt"/>
              </a:rPr>
              <a:t>Hvor ligger stedet?</a:t>
            </a:r>
            <a:endParaRPr lang="nb-NO"/>
          </a:p>
          <a:p>
            <a:r>
              <a:rPr lang="nb-NO" dirty="0">
                <a:ea typeface="+mn-lt"/>
                <a:cs typeface="+mn-lt"/>
              </a:rPr>
              <a:t>Hva ligger i nærheten?</a:t>
            </a:r>
            <a:endParaRPr lang="nb-NO"/>
          </a:p>
          <a:p>
            <a:r>
              <a:rPr lang="nb-NO" dirty="0">
                <a:ea typeface="+mn-lt"/>
                <a:cs typeface="+mn-lt"/>
              </a:rPr>
              <a:t>Hvordan kommer man seg til stedet?</a:t>
            </a:r>
            <a:endParaRPr lang="nb-NO"/>
          </a:p>
          <a:p>
            <a:r>
              <a:rPr lang="nb-NO" dirty="0">
                <a:ea typeface="+mn-lt"/>
                <a:cs typeface="+mn-lt"/>
              </a:rPr>
              <a:t>Stedsbruk: hvem bruker stedet? Hvordan bruker de stedet? </a:t>
            </a:r>
            <a:endParaRPr lang="nb-NO">
              <a:ea typeface="ヒラギノ角ゴ Pro W3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Stedsinteresser: hvilke meninger finnes det om bruken av stedet i dag og for tida framover?</a:t>
            </a:r>
            <a:endParaRPr lang="nb-NO" dirty="0">
              <a:cs typeface="Arial"/>
            </a:endParaRPr>
          </a:p>
          <a:p>
            <a:pPr lvl="1"/>
            <a:r>
              <a:rPr lang="nb-NO" sz="1800" dirty="0">
                <a:ea typeface="ヒラギノ角ゴ Pro W3"/>
                <a:cs typeface="+mn-lt"/>
              </a:rPr>
              <a:t>Økonomiske, sosiale og miljømessige interesser</a:t>
            </a:r>
          </a:p>
          <a:p>
            <a:endParaRPr lang="nb-NO" sz="1600">
              <a:ea typeface="ヒラギノ角ゴ Pro W3"/>
              <a:cs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2818A4F-B31C-A663-79D8-8CADBDA7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10C55BCF-C770-B808-7463-4F211B87EC49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42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791E187-57FB-C43F-4C71-64555CDD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pic>
        <p:nvPicPr>
          <p:cNvPr id="6" name="Media på Internett 5" title="Untangled: Derfor er over én million arter truet av utryddelse">
            <a:hlinkClick r:id="" action="ppaction://media"/>
            <a:extLst>
              <a:ext uri="{FF2B5EF4-FFF2-40B4-BE49-F238E27FC236}">
                <a16:creationId xmlns:a16="http://schemas.microsoft.com/office/drawing/2014/main" id="{08D04FED-DBBA-73ED-42D1-8EBB233432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374" y="904556"/>
            <a:ext cx="7707169" cy="4843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17FC7-13E3-5BE6-3F29-2963A211C1F0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6002DBD-E534-F431-84BE-A52167E00CCB}"/>
              </a:ext>
            </a:extLst>
          </p:cNvPr>
          <p:cNvSpPr txBox="1">
            <a:spLocks/>
          </p:cNvSpPr>
          <p:nvPr/>
        </p:nvSpPr>
        <p:spPr bwMode="auto">
          <a:xfrm>
            <a:off x="532611" y="5861"/>
            <a:ext cx="7362423" cy="106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sz="2800" b="0" u="sng" kern="0" dirty="0"/>
              <a:t>Hva truer naturen?</a:t>
            </a:r>
          </a:p>
        </p:txBody>
      </p:sp>
    </p:spTree>
    <p:extLst>
      <p:ext uri="{BB962C8B-B14F-4D97-AF65-F5344CB8AC3E}">
        <p14:creationId xmlns:p14="http://schemas.microsoft.com/office/powerpoint/2010/main" val="614026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57085-E607-9526-8EFD-840B935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7255"/>
            <a:ext cx="7037784" cy="1143000"/>
          </a:xfrm>
        </p:spPr>
        <p:txBody>
          <a:bodyPr/>
          <a:lstStyle/>
          <a:p>
            <a:r>
              <a:rPr lang="nb-NO" sz="2800" b="0" u="sng"/>
              <a:t>Stedets rolle i klima- og naturkrisen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894DEC-E5A0-6A37-73A0-CF93C9AA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96" y="1715246"/>
            <a:ext cx="7037784" cy="3061422"/>
          </a:xfrm>
        </p:spPr>
        <p:txBody>
          <a:bodyPr/>
          <a:lstStyle/>
          <a:p>
            <a:r>
              <a:rPr lang="nb-NO">
                <a:ea typeface="+mn-lt"/>
                <a:cs typeface="+mn-lt"/>
              </a:rPr>
              <a:t>Hvordan kan stedet påvirkes av klimaendringer?</a:t>
            </a:r>
            <a:endParaRPr lang="nb-NO" sz="1200">
              <a:cs typeface="Arial"/>
            </a:endParaRPr>
          </a:p>
          <a:p>
            <a:r>
              <a:rPr lang="nb-NO">
                <a:ea typeface="+mn-lt"/>
                <a:cs typeface="+mn-lt"/>
              </a:rPr>
              <a:t>Hvordan kan bruken av stedet påvirkes av klimaendringer?</a:t>
            </a:r>
            <a:endParaRPr lang="nb-NO"/>
          </a:p>
          <a:p>
            <a:r>
              <a:rPr lang="nb-NO">
                <a:ea typeface="+mn-lt"/>
                <a:cs typeface="+mn-lt"/>
              </a:rPr>
              <a:t>Hvordan bidrar eller kan stedet bidra med naturbaserte løsninger? </a:t>
            </a:r>
            <a:endParaRPr lang="nb-NO"/>
          </a:p>
          <a:p>
            <a:endParaRPr lang="nb-NO">
              <a:cs typeface="Arial"/>
            </a:endParaRPr>
          </a:p>
          <a:p>
            <a:endParaRPr lang="nb-NO" sz="1200"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91E187-57FB-C43F-4C71-64555CDD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17FC7-13E3-5BE6-3F29-2963A211C1F0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79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ACB454-889D-DF49-8351-194A8D75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808" y="1817978"/>
            <a:ext cx="7034614" cy="3668422"/>
          </a:xfrm>
        </p:spPr>
        <p:txBody>
          <a:bodyPr/>
          <a:lstStyle/>
          <a:p>
            <a:r>
              <a:rPr lang="nb-NO" dirty="0"/>
              <a:t>Mennesket er kun én art av mange</a:t>
            </a:r>
          </a:p>
          <a:p>
            <a:pPr lvl="1"/>
            <a:r>
              <a:rPr lang="nb-NO" dirty="0"/>
              <a:t>Skal våre behov overskygge andres?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 dirty="0"/>
              <a:t>Fremtidens byer må ta vare på livsviktige økosystemer og naturmangfold</a:t>
            </a:r>
          </a:p>
          <a:p>
            <a:pPr marL="0" indent="0">
              <a:buNone/>
            </a:pPr>
            <a:endParaRPr lang="nb-NO"/>
          </a:p>
          <a:p>
            <a:r>
              <a:rPr lang="nb-NO" dirty="0"/>
              <a:t>Vi bør tenke på stedsutvikling fra et </a:t>
            </a:r>
            <a:r>
              <a:rPr lang="nb-NO" b="1" dirty="0"/>
              <a:t>flerartslig perspektiv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49AD5B-76C8-604A-B301-86653395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4FF365D2-7B9C-4594-0F0F-2910EAA4A305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EF88E13-EC4C-BA4F-5A30-C20AFDFA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7255"/>
            <a:ext cx="7037784" cy="1143000"/>
          </a:xfrm>
        </p:spPr>
        <p:txBody>
          <a:bodyPr/>
          <a:lstStyle/>
          <a:p>
            <a:r>
              <a:rPr lang="nb-NO" sz="2800" b="0" u="sng" dirty="0"/>
              <a:t>Flerartslig perspektiv</a:t>
            </a:r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26ADFFF-EAA8-6040-5EBD-2C0CB91A34C0}"/>
              </a:ext>
            </a:extLst>
          </p:cNvPr>
          <p:cNvSpPr txBox="1"/>
          <p:nvPr/>
        </p:nvSpPr>
        <p:spPr>
          <a:xfrm>
            <a:off x="990600" y="5908124"/>
            <a:ext cx="7033944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Elin T. Sørensen &amp; Cecilie Sachs Olsen (2021). </a:t>
            </a:r>
            <a:r>
              <a:rPr lang="nb-NO" sz="105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Flerartslig</a:t>
            </a:r>
            <a:r>
              <a:rPr lang="nb-NO" sz="105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 stedsutvikling på Kongshavn (urban.oslomet.no)</a:t>
            </a:r>
            <a:endParaRPr lang="nb-NO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2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ACB454-889D-DF49-8351-194A8D75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33" y="1615868"/>
            <a:ext cx="7152191" cy="403364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cs typeface="Arial"/>
              </a:rPr>
              <a:t>Gå inn på Artsdatabanken sin nettside for å få en oversikt over hvilke arter som er registrert på stedet dere skal til: 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nb-NO" dirty="0">
                <a:cs typeface="Arial"/>
                <a:hlinkClick r:id="rId3"/>
              </a:rPr>
              <a:t>Vis utvalg i kart | Artskart 2 (artsdatabanken.no)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 dirty="0"/>
          </a:p>
          <a:p>
            <a:pPr>
              <a:buFont typeface="Arial"/>
              <a:buChar char="•"/>
            </a:pPr>
            <a:r>
              <a:rPr lang="nb-NO" dirty="0"/>
              <a:t>Hvilke arter finner dere?</a:t>
            </a:r>
          </a:p>
          <a:p>
            <a:r>
              <a:rPr lang="nb-NO" dirty="0"/>
              <a:t>Velg deg en art og finn ut hvilke behov den har</a:t>
            </a:r>
          </a:p>
          <a:p>
            <a:r>
              <a:rPr lang="nb-NO" dirty="0"/>
              <a:t>Hvordan kan man ivareta både mennesker og andre arter i utviklingen av stedet?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49AD5B-76C8-604A-B301-86653395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" y="6227792"/>
            <a:ext cx="9144000" cy="297552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4D1E6D4-0692-9178-6E03-A74FE35AA02A}"/>
              </a:ext>
            </a:extLst>
          </p:cNvPr>
          <p:cNvSpPr txBox="1"/>
          <p:nvPr/>
        </p:nvSpPr>
        <p:spPr>
          <a:xfrm>
            <a:off x="8146472" y="5830490"/>
            <a:ext cx="9975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ea typeface="ヒラギノ角ゴ Pro W3"/>
              </a:rPr>
              <a:t>Økt </a:t>
            </a:r>
            <a:r>
              <a:rPr lang="en-US" b="1" dirty="0">
                <a:latin typeface="Arial"/>
                <a:ea typeface="ヒラギノ角ゴ Pro W3"/>
              </a:rPr>
              <a:t>1</a:t>
            </a:r>
            <a:endParaRPr lang="en-US" b="1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BB5F88-5998-ECB4-03AB-C7964F01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7255"/>
            <a:ext cx="7037784" cy="1143000"/>
          </a:xfrm>
        </p:spPr>
        <p:txBody>
          <a:bodyPr/>
          <a:lstStyle/>
          <a:p>
            <a:r>
              <a:rPr lang="nb-NO" sz="2800" b="0" u="sng" dirty="0"/>
              <a:t>Flerartslig perspektiv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31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867A5ACEDE7C46879FD70367F61781" ma:contentTypeVersion="17" ma:contentTypeDescription="Opprett et nytt dokument." ma:contentTypeScope="" ma:versionID="c16543df3070b0018492dbcb5ec459a8">
  <xsd:schema xmlns:xsd="http://www.w3.org/2001/XMLSchema" xmlns:xs="http://www.w3.org/2001/XMLSchema" xmlns:p="http://schemas.microsoft.com/office/2006/metadata/properties" xmlns:ns2="ae4ed773-a29c-4530-bc0b-fc53d9223a14" xmlns:ns3="13566f60-a214-4795-857b-8bc862a1a155" targetNamespace="http://schemas.microsoft.com/office/2006/metadata/properties" ma:root="true" ma:fieldsID="d6eb77d7fe8152a65a9074b166b1d188" ns2:_="" ns3:_="">
    <xsd:import namespace="ae4ed773-a29c-4530-bc0b-fc53d9223a14"/>
    <xsd:import namespace="13566f60-a214-4795-857b-8bc862a1a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ed773-a29c-4530-bc0b-fc53d9223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66f60-a214-4795-857b-8bc862a1a1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37a6fe-4a29-45f2-8b0e-fb85f55d5837}" ma:internalName="TaxCatchAll" ma:showField="CatchAllData" ma:web="13566f60-a214-4795-857b-8bc862a1a1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566f60-a214-4795-857b-8bc862a1a155" xsi:nil="true"/>
    <lcf76f155ced4ddcb4097134ff3c332f xmlns="ae4ed773-a29c-4530-bc0b-fc53d9223a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D62F3C-F341-45AB-8A00-8EC2A34B68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1C613-182A-482D-870D-421F2B430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4ed773-a29c-4530-bc0b-fc53d9223a14"/>
    <ds:schemaRef ds:uri="13566f60-a214-4795-857b-8bc862a1a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EB950-F2D7-4667-BB86-39A4E6A28B7D}">
  <ds:schemaRefs>
    <ds:schemaRef ds:uri="13566f60-a214-4795-857b-8bc862a1a155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ae4ed773-a29c-4530-bc0b-fc53d9223a1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42</TotalTime>
  <Words>1520</Words>
  <Application>Microsoft Office PowerPoint</Application>
  <PresentationFormat>Skjermfremvisning (4:3)</PresentationFormat>
  <Paragraphs>173</Paragraphs>
  <Slides>25</Slides>
  <Notes>10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Arial,Sans-Serif</vt:lpstr>
      <vt:lpstr>Calibri</vt:lpstr>
      <vt:lpstr>Blank Presentation</vt:lpstr>
      <vt:lpstr>PowerPoint-presentasjon</vt:lpstr>
      <vt:lpstr>PowerPoint-presentasjon</vt:lpstr>
      <vt:lpstr>Alternativ A:   Flerartslig stedsutvikling </vt:lpstr>
      <vt:lpstr>Økt 1: Kartlegg stedet</vt:lpstr>
      <vt:lpstr>Stedsanalyse</vt:lpstr>
      <vt:lpstr>PowerPoint-presentasjon</vt:lpstr>
      <vt:lpstr>Stedets rolle i klima- og naturkrisen</vt:lpstr>
      <vt:lpstr>Flerartslig perspektiv</vt:lpstr>
      <vt:lpstr>Flerartslig perspektiv</vt:lpstr>
      <vt:lpstr>Økt 2: Utforsk stedet</vt:lpstr>
      <vt:lpstr>Økt 3: Påvirk utvikling av stedet</vt:lpstr>
      <vt:lpstr>Gruppeoppgave</vt:lpstr>
      <vt:lpstr>Alternativ B:   Skogens framtid</vt:lpstr>
      <vt:lpstr>PowerPoint-presentasjon</vt:lpstr>
      <vt:lpstr>Gruppeoppgave: lag et tankekart</vt:lpstr>
      <vt:lpstr>Det glemte klimatiltaket</vt:lpstr>
      <vt:lpstr>Interessekonflikt om verdien av skog</vt:lpstr>
      <vt:lpstr>Svar muntlig på disse spørsmålene i grupper:</vt:lpstr>
      <vt:lpstr>Hver gruppe sammenligner de aktørene de har valgt:</vt:lpstr>
      <vt:lpstr>Forberedelse til økt 2</vt:lpstr>
      <vt:lpstr>Forberedelser: Flerartslig perspektiv</vt:lpstr>
      <vt:lpstr>Økt 2: Utforsk skogen</vt:lpstr>
      <vt:lpstr>Økt 3: Påvirk skogens framtid</vt:lpstr>
      <vt:lpstr>Gruppeoppgave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 Hammerstrøm</dc:creator>
  <cp:lastModifiedBy>Solveig Gjørv Røraas</cp:lastModifiedBy>
  <cp:revision>404</cp:revision>
  <dcterms:created xsi:type="dcterms:W3CDTF">2021-12-02T11:45:05Z</dcterms:created>
  <dcterms:modified xsi:type="dcterms:W3CDTF">2024-01-26T14:11:31Z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0x010100E7867A5ACEDE7C46879FD70367F61781</vt:lpwstr>
  </property>
  <property fmtid="{D5CDD505-2E9C-101B-9397-08002B2CF9AE}" pid="3" name="MediaServiceImageTags">
    <vt:lpwstr/>
  </property>
</Properties>
</file>