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06" r:id="rId3"/>
    <p:sldId id="339" r:id="rId4"/>
    <p:sldId id="340" r:id="rId5"/>
    <p:sldId id="341" r:id="rId6"/>
    <p:sldId id="336" r:id="rId7"/>
    <p:sldId id="342" r:id="rId8"/>
    <p:sldId id="346" r:id="rId9"/>
    <p:sldId id="338" r:id="rId10"/>
    <p:sldId id="325" r:id="rId11"/>
    <p:sldId id="324" r:id="rId12"/>
    <p:sldId id="327" r:id="rId13"/>
    <p:sldId id="343" r:id="rId14"/>
    <p:sldId id="326" r:id="rId15"/>
    <p:sldId id="334" r:id="rId16"/>
    <p:sldId id="335" r:id="rId17"/>
    <p:sldId id="311" r:id="rId18"/>
    <p:sldId id="316" r:id="rId19"/>
    <p:sldId id="320" r:id="rId20"/>
    <p:sldId id="314" r:id="rId21"/>
    <p:sldId id="322" r:id="rId22"/>
    <p:sldId id="323" r:id="rId23"/>
    <p:sldId id="312" r:id="rId24"/>
    <p:sldId id="313" r:id="rId25"/>
    <p:sldId id="310" r:id="rId26"/>
    <p:sldId id="307" r:id="rId27"/>
    <p:sldId id="309" r:id="rId28"/>
    <p:sldId id="318" r:id="rId29"/>
    <p:sldId id="319" r:id="rId30"/>
    <p:sldId id="321" r:id="rId31"/>
    <p:sldId id="317" r:id="rId32"/>
    <p:sldId id="333" r:id="rId33"/>
    <p:sldId id="329" r:id="rId34"/>
    <p:sldId id="345" r:id="rId35"/>
    <p:sldId id="331" r:id="rId36"/>
    <p:sldId id="332" r:id="rId37"/>
  </p:sldIdLst>
  <p:sldSz cx="9144000" cy="6858000" type="screen4x3"/>
  <p:notesSz cx="9931400" cy="143637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00CC"/>
    <a:srgbClr val="66FFFF"/>
    <a:srgbClr val="FF66FF"/>
    <a:srgbClr val="FF9966"/>
    <a:srgbClr val="FF6600"/>
    <a:srgbClr val="0000FF"/>
    <a:srgbClr val="00CCFF"/>
    <a:srgbClr val="CC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763" autoAdjust="0"/>
  </p:normalViewPr>
  <p:slideViewPr>
    <p:cSldViewPr>
      <p:cViewPr varScale="1">
        <p:scale>
          <a:sx n="182" d="100"/>
          <a:sy n="182" d="100"/>
        </p:scale>
        <p:origin x="43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BE730-4DCA-4DCA-B2F9-90C5E0547B53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83156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38E86-F030-48CC-B9F0-EC149F39FE60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1472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BE432-3826-49CA-8A24-7AB4CA72118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7227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F1E61-3EF3-4F6F-B24F-A8A97F7EA95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43778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96735-71E9-4A0C-A782-D4EFFBE5D6AD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29012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E77B5-1D9A-4C70-9BC2-A3DBE3F7D8A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14213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D411E-5354-460C-B3BE-17E96D41DAFA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04084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89200-5AE3-4E4D-A059-989AE00C83DC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02497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CD594-97DA-4499-A864-2697BC27966C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2371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53A0-6F5A-4FAF-833F-937C1D397A3C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83980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6632B-8FBF-4419-9656-D845FA6BBBC1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47704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Click to edit Master text styles</a:t>
            </a:r>
          </a:p>
          <a:p>
            <a:pPr lvl="1"/>
            <a:r>
              <a:rPr lang="nb-NO" altLang="en-US" smtClean="0"/>
              <a:t>Second level</a:t>
            </a:r>
          </a:p>
          <a:p>
            <a:pPr lvl="2"/>
            <a:r>
              <a:rPr lang="nb-NO" altLang="en-US" smtClean="0"/>
              <a:t>Third level</a:t>
            </a:r>
          </a:p>
          <a:p>
            <a:pPr lvl="3"/>
            <a:r>
              <a:rPr lang="nb-NO" altLang="en-US" smtClean="0"/>
              <a:t>Fourth level</a:t>
            </a:r>
          </a:p>
          <a:p>
            <a:pPr lvl="4"/>
            <a:r>
              <a:rPr lang="nb-NO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A78D954-6C82-4E38-B9F4-A9668C27406E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836712"/>
            <a:ext cx="7555145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of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images and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showing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rifting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magma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</a:t>
            </a:r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eruption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episode </a:t>
            </a:r>
            <a:r>
              <a:rPr lang="nb-NO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starting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nb-N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November, 2023 is from:</a:t>
            </a:r>
          </a:p>
          <a:p>
            <a:r>
              <a:rPr lang="nb-NO" sz="28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https</a:t>
            </a:r>
            <a:r>
              <a:rPr lang="nb-NO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://en.vedur.is</a:t>
            </a:r>
            <a:r>
              <a:rPr lang="nb-NO" sz="28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GB" sz="1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https://en.vedur.is/about-imo/news/a-seismic-swarm-started-north-of-grindavik-last-night</a:t>
            </a:r>
            <a:endParaRPr lang="en-GB" sz="16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0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" y="44624"/>
            <a:ext cx="9002774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6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8990" cy="6831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1391" y="2204865"/>
            <a:ext cx="5437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Þorbjörn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420888"/>
            <a:ext cx="535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Hagafell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901146">
            <a:off x="5878357" y="2005836"/>
            <a:ext cx="5613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Sundhnúkur</a:t>
            </a:r>
            <a:endParaRPr lang="en-GB" sz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912698"/>
            <a:ext cx="5661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Syllingarfell</a:t>
            </a:r>
            <a:endParaRPr lang="en-GB" sz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23007"/>
            <a:ext cx="458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swarm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0615-0800 (UTC), </a:t>
            </a:r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Sunday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Jan 14, 2024</a:t>
            </a:r>
          </a:p>
          <a:p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Eruption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0757 (UTC) Jan</a:t>
            </a: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19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79" y="-27384"/>
            <a:ext cx="6809721" cy="6885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449148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swarm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0615-0800 (UTC), </a:t>
            </a:r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Sunday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Jan 14, 2024</a:t>
            </a:r>
          </a:p>
          <a:p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Eruption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0757 (UTC) Jan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14, 2024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1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45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56" y="41897"/>
            <a:ext cx="4282601" cy="6756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888" y="1716271"/>
            <a:ext cx="101181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Rifting</a:t>
            </a:r>
            <a:r>
              <a:rPr lang="nb-NO" sz="9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9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intrusion</a:t>
            </a:r>
            <a:r>
              <a:rPr lang="nb-NO" sz="9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10-12 Nov.</a:t>
            </a:r>
            <a:endParaRPr lang="en-GB" sz="9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8674" y="681268"/>
            <a:ext cx="69762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Eruption</a:t>
            </a:r>
            <a:r>
              <a:rPr lang="nb-NO" sz="9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18-19 </a:t>
            </a:r>
            <a:r>
              <a:rPr lang="nb-NO" sz="9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nb-NO" sz="9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9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65718" y="1682737"/>
            <a:ext cx="33751" cy="358401"/>
          </a:xfrm>
          <a:prstGeom prst="straightConnector1">
            <a:avLst/>
          </a:prstGeom>
          <a:ln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465810" y="2754212"/>
            <a:ext cx="28049" cy="959278"/>
          </a:xfrm>
          <a:prstGeom prst="straightConnector1">
            <a:avLst/>
          </a:prstGeom>
          <a:ln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53388" y="4033250"/>
            <a:ext cx="16830" cy="291710"/>
          </a:xfrm>
          <a:prstGeom prst="straightConnector1">
            <a:avLst/>
          </a:prstGeom>
          <a:ln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047778" y="717849"/>
            <a:ext cx="28049" cy="157074"/>
          </a:xfrm>
          <a:prstGeom prst="straightConnector1">
            <a:avLst/>
          </a:prstGeom>
          <a:ln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466745" y="5043952"/>
            <a:ext cx="58924" cy="1272701"/>
          </a:xfrm>
          <a:prstGeom prst="straightConnector1">
            <a:avLst/>
          </a:prstGeom>
          <a:ln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048713" y="5027122"/>
            <a:ext cx="21505" cy="257117"/>
          </a:xfrm>
          <a:prstGeom prst="straightConnector1">
            <a:avLst/>
          </a:prstGeom>
          <a:ln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79512" y="183002"/>
            <a:ext cx="3257174" cy="50270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2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Rifting-intrusion</a:t>
            </a:r>
            <a:r>
              <a:rPr lang="nb-NO" sz="1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12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eruption</a:t>
            </a:r>
            <a:r>
              <a:rPr lang="nb-NO" sz="1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episodes</a:t>
            </a:r>
            <a:r>
              <a:rPr lang="nb-NO" sz="12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600"/>
              </a:lnSpc>
            </a:pPr>
            <a:r>
              <a:rPr lang="nb-NO" sz="12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Svartsengi</a:t>
            </a:r>
            <a:r>
              <a:rPr lang="nb-NO" sz="12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deflates</a:t>
            </a:r>
            <a:r>
              <a:rPr lang="nb-NO" sz="12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(sinks) and </a:t>
            </a:r>
            <a:r>
              <a:rPr lang="nb-NO" sz="12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moves</a:t>
            </a:r>
            <a:r>
              <a:rPr lang="nb-NO" sz="12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NW-</a:t>
            </a:r>
            <a:r>
              <a:rPr lang="nb-NO" sz="12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wards</a:t>
            </a:r>
            <a:endParaRPr lang="nb-NO" sz="1200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9512" y="1030081"/>
            <a:ext cx="252344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Distances</a:t>
            </a:r>
            <a:endParaRPr lang="nb-NO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nb-NO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Svartsengi-Geldindalur</a:t>
            </a:r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 km</a:t>
            </a:r>
          </a:p>
          <a:p>
            <a:pPr>
              <a:lnSpc>
                <a:spcPts val="1600"/>
              </a:lnSpc>
            </a:pPr>
            <a:r>
              <a:rPr lang="nb-NO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Svartsengi-E.Hagafell</a:t>
            </a:r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fissurer</a:t>
            </a: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km</a:t>
            </a: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3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8" y="0"/>
            <a:ext cx="8937551" cy="6858000"/>
          </a:xfrm>
          <a:prstGeom prst="rect">
            <a:avLst/>
          </a:prstGeom>
        </p:spPr>
      </p:pic>
      <p:sp>
        <p:nvSpPr>
          <p:cNvPr id="340" name="Freeform 339"/>
          <p:cNvSpPr/>
          <p:nvPr/>
        </p:nvSpPr>
        <p:spPr>
          <a:xfrm>
            <a:off x="2342444" y="5300133"/>
            <a:ext cx="2015067" cy="1518356"/>
          </a:xfrm>
          <a:custGeom>
            <a:avLst/>
            <a:gdLst>
              <a:gd name="connsiteX0" fmla="*/ 2015067 w 2015067"/>
              <a:gd name="connsiteY0" fmla="*/ 0 h 1518356"/>
              <a:gd name="connsiteX1" fmla="*/ 1648178 w 2015067"/>
              <a:gd name="connsiteY1" fmla="*/ 265289 h 1518356"/>
              <a:gd name="connsiteX2" fmla="*/ 1309512 w 2015067"/>
              <a:gd name="connsiteY2" fmla="*/ 564445 h 1518356"/>
              <a:gd name="connsiteX3" fmla="*/ 965200 w 2015067"/>
              <a:gd name="connsiteY3" fmla="*/ 705556 h 1518356"/>
              <a:gd name="connsiteX4" fmla="*/ 745067 w 2015067"/>
              <a:gd name="connsiteY4" fmla="*/ 716845 h 1518356"/>
              <a:gd name="connsiteX5" fmla="*/ 587023 w 2015067"/>
              <a:gd name="connsiteY5" fmla="*/ 750711 h 1518356"/>
              <a:gd name="connsiteX6" fmla="*/ 434623 w 2015067"/>
              <a:gd name="connsiteY6" fmla="*/ 824089 h 1518356"/>
              <a:gd name="connsiteX7" fmla="*/ 282223 w 2015067"/>
              <a:gd name="connsiteY7" fmla="*/ 959556 h 1518356"/>
              <a:gd name="connsiteX8" fmla="*/ 169334 w 2015067"/>
              <a:gd name="connsiteY8" fmla="*/ 1123245 h 1518356"/>
              <a:gd name="connsiteX9" fmla="*/ 67734 w 2015067"/>
              <a:gd name="connsiteY9" fmla="*/ 1309511 h 1518356"/>
              <a:gd name="connsiteX10" fmla="*/ 0 w 2015067"/>
              <a:gd name="connsiteY10" fmla="*/ 1518356 h 15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5067" h="1518356">
                <a:moveTo>
                  <a:pt x="2015067" y="0"/>
                </a:moveTo>
                <a:cubicBezTo>
                  <a:pt x="1890418" y="85607"/>
                  <a:pt x="1765770" y="171215"/>
                  <a:pt x="1648178" y="265289"/>
                </a:cubicBezTo>
                <a:cubicBezTo>
                  <a:pt x="1530585" y="359363"/>
                  <a:pt x="1423342" y="491067"/>
                  <a:pt x="1309512" y="564445"/>
                </a:cubicBezTo>
                <a:cubicBezTo>
                  <a:pt x="1195682" y="637823"/>
                  <a:pt x="1059274" y="680156"/>
                  <a:pt x="965200" y="705556"/>
                </a:cubicBezTo>
                <a:cubicBezTo>
                  <a:pt x="871126" y="730956"/>
                  <a:pt x="808096" y="709319"/>
                  <a:pt x="745067" y="716845"/>
                </a:cubicBezTo>
                <a:cubicBezTo>
                  <a:pt x="682038" y="724371"/>
                  <a:pt x="638764" y="732837"/>
                  <a:pt x="587023" y="750711"/>
                </a:cubicBezTo>
                <a:cubicBezTo>
                  <a:pt x="535282" y="768585"/>
                  <a:pt x="485423" y="789282"/>
                  <a:pt x="434623" y="824089"/>
                </a:cubicBezTo>
                <a:cubicBezTo>
                  <a:pt x="383823" y="858896"/>
                  <a:pt x="326438" y="909697"/>
                  <a:pt x="282223" y="959556"/>
                </a:cubicBezTo>
                <a:cubicBezTo>
                  <a:pt x="238008" y="1009415"/>
                  <a:pt x="205082" y="1064919"/>
                  <a:pt x="169334" y="1123245"/>
                </a:cubicBezTo>
                <a:cubicBezTo>
                  <a:pt x="133586" y="1181571"/>
                  <a:pt x="95956" y="1243659"/>
                  <a:pt x="67734" y="1309511"/>
                </a:cubicBezTo>
                <a:cubicBezTo>
                  <a:pt x="39512" y="1375363"/>
                  <a:pt x="19756" y="1446859"/>
                  <a:pt x="0" y="1518356"/>
                </a:cubicBezTo>
              </a:path>
            </a:pathLst>
          </a:cu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Freeform 340"/>
          <p:cNvSpPr/>
          <p:nvPr/>
        </p:nvSpPr>
        <p:spPr>
          <a:xfrm>
            <a:off x="4589988" y="4803422"/>
            <a:ext cx="540812" cy="2020711"/>
          </a:xfrm>
          <a:custGeom>
            <a:avLst/>
            <a:gdLst>
              <a:gd name="connsiteX0" fmla="*/ 4590 w 540812"/>
              <a:gd name="connsiteY0" fmla="*/ 0 h 2020711"/>
              <a:gd name="connsiteX1" fmla="*/ 10234 w 540812"/>
              <a:gd name="connsiteY1" fmla="*/ 321734 h 2020711"/>
              <a:gd name="connsiteX2" fmla="*/ 94901 w 540812"/>
              <a:gd name="connsiteY2" fmla="*/ 784578 h 2020711"/>
              <a:gd name="connsiteX3" fmla="*/ 309390 w 540812"/>
              <a:gd name="connsiteY3" fmla="*/ 1399822 h 2020711"/>
              <a:gd name="connsiteX4" fmla="*/ 540812 w 540812"/>
              <a:gd name="connsiteY4" fmla="*/ 2020711 h 202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812" h="2020711">
                <a:moveTo>
                  <a:pt x="4590" y="0"/>
                </a:moveTo>
                <a:cubicBezTo>
                  <a:pt x="-114" y="95485"/>
                  <a:pt x="-4818" y="190971"/>
                  <a:pt x="10234" y="321734"/>
                </a:cubicBezTo>
                <a:cubicBezTo>
                  <a:pt x="25286" y="452497"/>
                  <a:pt x="45042" y="604897"/>
                  <a:pt x="94901" y="784578"/>
                </a:cubicBezTo>
                <a:cubicBezTo>
                  <a:pt x="144760" y="964259"/>
                  <a:pt x="235071" y="1193800"/>
                  <a:pt x="309390" y="1399822"/>
                </a:cubicBezTo>
                <a:cubicBezTo>
                  <a:pt x="383709" y="1605844"/>
                  <a:pt x="462260" y="1813277"/>
                  <a:pt x="540812" y="2020711"/>
                </a:cubicBezTo>
              </a:path>
            </a:pathLst>
          </a:cu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070166" y="289159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1369" y="308497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5701" y="370987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5" y="418875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6707" y="236935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0494" y="205984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7940" y="267261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4865" y="294301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0254" y="30962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419" y="269251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8627" y="258479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3260" y="2804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2923" y="313720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8396" y="283811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1283" y="291265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7776" y="282367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8168" y="2823006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9922" y="439120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25415" y="469768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1494" y="486260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8157" y="328059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546" y="397331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1565" y="337076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38157" y="23624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8301" y="247644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82894" y="221224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83480" y="144249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72557" y="16831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62559" y="17677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47789" y="176230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34998" y="148146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10956" y="148146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35910" y="154686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21326" y="10211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79470" y="97723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36308" y="366237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77196" y="39202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92571" y="428081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48551" y="40810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62546" y="439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58601" y="455177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31757" y="582001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73655" y="54135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2559" y="590044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39851" y="63263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58860" y="65517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8178" y="60308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2359" y="600816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6014" y="514584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7125" y="428006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26886" y="267615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0204" y="327150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3880" y="359582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15784" y="300680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6236" y="21539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53172" y="27586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9855" y="55536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0370" y="484740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5319" y="648352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88576" y="301611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276711" y="335619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85515" y="495004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37415" y="591175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725574" y="55753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05123" y="389087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27096" y="408052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715190" y="44240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514298" y="497152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13626" y="539806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98035" y="597648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79501" y="516776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491855" y="557678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32793" y="50214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51580" y="348071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260876" y="33316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43664" y="3510717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43720" y="3736949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05041" y="535606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85339" y="59821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880731" y="584337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065887" y="530583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009138" y="492191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826506" y="593283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251826" y="597648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101369" y="626418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16534" y="52708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88627" y="600816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513340" y="645215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79293" y="653637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517569" y="50040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634899" y="461122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564596" y="416264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584857" y="376961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304554" y="34897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297599" y="436508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599333" y="325854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297599" y="319112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823304" y="285790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293955" y="393409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110562" y="220718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800598" y="21839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03664" y="18769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253425" y="24927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392351" y="1589997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865290" y="149780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431455" y="275017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466964" y="187051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280972" y="211498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656969" y="121372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370804" y="132145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621845" y="117656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056799" y="120403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383267" y="146766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046708" y="498007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800598" y="83755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180237" y="56462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00018" y="95093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587276" y="106101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437955" y="75199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155665" y="18127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868407" y="80571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293167" y="97723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885801" y="13111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111889" y="153154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023513" y="197254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567459" y="2414977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714079" y="112888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911998" y="41414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867174" y="67427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056799" y="68734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559884" y="64427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635910" y="11060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093679" y="1808923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032376" y="156115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759469" y="148801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401119" y="16497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005503" y="205239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438741" y="24626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148354" y="240267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276422" y="184940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320159" y="26516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122444" y="20993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175952" y="168902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806561" y="223671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555126" y="253406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5096009" y="13180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454926" y="1269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790920" y="1245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803297" y="4307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498791" y="65788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067940" y="95093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509393" y="6166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41228" y="4344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400459" y="5176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2580074" y="718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476744" y="4307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269181" y="25591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345141" y="9157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07666" y="106884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444593" y="41414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225004" y="42766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72159" y="16160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29981" y="216756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60204" y="154686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966955" y="167294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488770" y="138597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83705" y="11185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771146" y="54713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242207" y="-2660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765204" y="-161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7625846" y="118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880272" y="54216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8338210" y="11185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8766571" y="13636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8667810" y="7510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8267847" y="-209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8677512" y="2346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8730549" y="197254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8663741" y="256489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8704074" y="3337227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61824" y="375013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6511858" y="306515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7010960" y="347848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7417322" y="3137200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6968163" y="2721353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8268279" y="20993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7755876" y="226249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7994000" y="27890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8123103" y="163395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7610700" y="179708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8252839" y="311452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8312562" y="3642413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712546" y="57026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5955028" y="519644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6279839" y="464489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111654" y="334528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5930092" y="385785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345988" y="7639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155611" y="273039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5760199" y="53210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254191" y="72794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6467012" y="79652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6077147" y="49179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6785901" y="393227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933572" y="10563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857372" y="27929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425808" y="47820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6410461" y="19665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6138012" y="1386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6156389" y="120447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6070135" y="145474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5636355" y="150538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5698099" y="188502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5569721" y="216127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4641582" y="266575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254273" y="23462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5079835" y="2692516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5285512" y="2702300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5634697" y="2466917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5944227" y="2525310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4878004" y="2562606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238838" y="571227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4027298" y="54335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3803358" y="56273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4393838" y="3570100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4601843" y="320975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4430153" y="3372991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4760410" y="3028771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5131265" y="305041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4416960" y="220836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4802465" y="192927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689298" y="1718869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4938363" y="170418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726437" y="217626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830283" y="398931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2454413" y="422886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3271415" y="3916939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2855109" y="368695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3471964" y="3433449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956704" y="438197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3171973" y="3375546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3309813" y="456212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3617991" y="372525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3341250" y="411747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629609" y="3578326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6511858" y="43380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6915747" y="398287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4222317" y="643407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4623744" y="624631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4738275" y="656408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4779142" y="3756254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944437" y="404135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4431268" y="431632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4589877" y="4004815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4890790" y="448969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2040916" y="665638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2256418" y="605272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2288372" y="564144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2487816" y="60414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1592180" y="661531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960744" y="661531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640290" y="658634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2520506" y="570743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2855419" y="58568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2617287" y="545899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3951995" y="471175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4119209" y="436510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4190552" y="416698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3695334" y="521945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3792201" y="502300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3876610" y="486452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3968160" y="452389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4233153" y="400863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4317224" y="383796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4136082" y="376402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117080" y="35971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4008517" y="411331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3444098" y="51653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3598414" y="471175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3338145" y="558865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3336950" y="578599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2297180" y="628931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3028898" y="58471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3476744" y="60418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3718439" y="611090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3989164" y="61564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4143622" y="625704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4291962" y="663638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3574814" y="56131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3571159" y="58731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3218737" y="522314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2745386" y="511542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2835779" y="540887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3121574" y="544906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2963390" y="516347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7754329" y="6139840"/>
            <a:ext cx="1298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Gule tall:  </a:t>
            </a:r>
            <a:r>
              <a:rPr lang="nb-NO" sz="9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m.o.h</a:t>
            </a:r>
            <a:r>
              <a:rPr lang="nb-NO" sz="9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300"/>
              </a:lnSpc>
            </a:pPr>
            <a:r>
              <a:rPr lang="nb-NO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Avlednings-voller</a:t>
            </a:r>
            <a:r>
              <a:rPr lang="nb-NO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</a:pPr>
            <a:r>
              <a:rPr lang="nb-NO" sz="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allerede bygget</a:t>
            </a:r>
          </a:p>
          <a:p>
            <a:pPr>
              <a:lnSpc>
                <a:spcPts val="900"/>
              </a:lnSpc>
            </a:pPr>
            <a:r>
              <a:rPr lang="nb-NO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mulige voller     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26510" y="89652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93027" y="4184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4550463" y="2900981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 rot="18619566">
            <a:off x="5348465" y="2789817"/>
            <a:ext cx="7489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Sundhnúkur</a:t>
            </a:r>
            <a:endParaRPr lang="en-GB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2760376" y="1889021"/>
            <a:ext cx="396262" cy="305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Bláa</a:t>
            </a:r>
            <a:endParaRPr lang="en-GB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700"/>
              </a:lnSpc>
            </a:pP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lónið</a:t>
            </a:r>
            <a:endParaRPr lang="en-GB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3088671" y="1991516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Svartsengi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2" name="Picture 2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95" y="1577914"/>
            <a:ext cx="2676881" cy="2103767"/>
          </a:xfrm>
          <a:prstGeom prst="rect">
            <a:avLst/>
          </a:prstGeom>
        </p:spPr>
      </p:pic>
      <p:cxnSp>
        <p:nvCxnSpPr>
          <p:cNvPr id="249" name="Straight Connector 248"/>
          <p:cNvCxnSpPr/>
          <p:nvPr/>
        </p:nvCxnSpPr>
        <p:spPr>
          <a:xfrm>
            <a:off x="7857708" y="6536373"/>
            <a:ext cx="3098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V="1">
            <a:off x="7832690" y="6646985"/>
            <a:ext cx="432079" cy="502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>
            <a:off x="7880272" y="6536373"/>
            <a:ext cx="2872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TextBox 329"/>
          <p:cNvSpPr txBox="1"/>
          <p:nvPr/>
        </p:nvSpPr>
        <p:spPr>
          <a:xfrm>
            <a:off x="4532818" y="4159981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Hagafell</a:t>
            </a:r>
            <a:endParaRPr lang="en-GB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3110819" y="3745652"/>
            <a:ext cx="5437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Þorbjörn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6032764" y="337905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Stóra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Skógfell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6740382" y="4198529"/>
            <a:ext cx="622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Vatnsheið</a:t>
            </a:r>
            <a:r>
              <a:rPr lang="en-GB" sz="800" dirty="0" err="1" smtClean="0">
                <a:solidFill>
                  <a:schemeClr val="bg1"/>
                </a:solidFill>
              </a:rPr>
              <a:t>i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4518931" y="181664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Syllingarfell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5" y="3875"/>
            <a:ext cx="85180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6657" y="371798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2783" y="376986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17008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5986" y="16150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910" y="16732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2503" y="167530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3183" y="160717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5751" y="368414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638" y="470065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8311" y="4642343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5176" y="374288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273" y="371798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7577" y="214396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5305" y="218148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2481" y="223151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3871" y="221477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0644" y="222861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46179" y="270180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3355" y="271494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0531" y="276497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1535" y="27819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20041" y="280355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29437" y="322609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35711" y="322609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6111" y="324997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44277" y="325938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71050" y="32732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82839" y="225679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02710" y="223151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6179" y="3249974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0044" y="3213556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28684" y="3707071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27693" y="3684144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60408" y="3841331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72045" y="3912976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58503" y="411160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40152" y="4187424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7638" y="157698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60075" y="15073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7834" y="379137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30821" y="37813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36331" y="330744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3104" y="332127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5501" y="4856529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2329" y="4787436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69896" y="42358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6669" y="424964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78939" y="4247985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20399" y="425799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75820" y="42733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93624" y="530810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98992" y="5303027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1915" y="533050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11538" y="5518471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75643" y="483690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265881" y="5458979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89596" y="4323034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05565" y="424798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560100" y="4333795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53664" y="4774239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22791" y="4916094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584091" y="494463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340482" y="287269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4657" y="282010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4346222" y="16933"/>
            <a:ext cx="3460045" cy="3172178"/>
          </a:xfrm>
          <a:custGeom>
            <a:avLst/>
            <a:gdLst>
              <a:gd name="connsiteX0" fmla="*/ 3460045 w 3460045"/>
              <a:gd name="connsiteY0" fmla="*/ 0 h 3172178"/>
              <a:gd name="connsiteX1" fmla="*/ 2997200 w 3460045"/>
              <a:gd name="connsiteY1" fmla="*/ 355600 h 3172178"/>
              <a:gd name="connsiteX2" fmla="*/ 2619022 w 3460045"/>
              <a:gd name="connsiteY2" fmla="*/ 688623 h 3172178"/>
              <a:gd name="connsiteX3" fmla="*/ 2178756 w 3460045"/>
              <a:gd name="connsiteY3" fmla="*/ 807156 h 3172178"/>
              <a:gd name="connsiteX4" fmla="*/ 2173111 w 3460045"/>
              <a:gd name="connsiteY4" fmla="*/ 807156 h 3172178"/>
              <a:gd name="connsiteX5" fmla="*/ 1873956 w 3460045"/>
              <a:gd name="connsiteY5" fmla="*/ 778934 h 3172178"/>
              <a:gd name="connsiteX6" fmla="*/ 1557867 w 3460045"/>
              <a:gd name="connsiteY6" fmla="*/ 857956 h 3172178"/>
              <a:gd name="connsiteX7" fmla="*/ 1179689 w 3460045"/>
              <a:gd name="connsiteY7" fmla="*/ 1190978 h 3172178"/>
              <a:gd name="connsiteX8" fmla="*/ 869245 w 3460045"/>
              <a:gd name="connsiteY8" fmla="*/ 1507067 h 3172178"/>
              <a:gd name="connsiteX9" fmla="*/ 869245 w 3460045"/>
              <a:gd name="connsiteY9" fmla="*/ 1507067 h 3172178"/>
              <a:gd name="connsiteX10" fmla="*/ 795867 w 3460045"/>
              <a:gd name="connsiteY10" fmla="*/ 1879600 h 3172178"/>
              <a:gd name="connsiteX11" fmla="*/ 677334 w 3460045"/>
              <a:gd name="connsiteY11" fmla="*/ 2291645 h 3172178"/>
              <a:gd name="connsiteX12" fmla="*/ 671689 w 3460045"/>
              <a:gd name="connsiteY12" fmla="*/ 2297289 h 3172178"/>
              <a:gd name="connsiteX13" fmla="*/ 417689 w 3460045"/>
              <a:gd name="connsiteY13" fmla="*/ 2664178 h 3172178"/>
              <a:gd name="connsiteX14" fmla="*/ 0 w 3460045"/>
              <a:gd name="connsiteY14" fmla="*/ 3172178 h 317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0045" h="3172178">
                <a:moveTo>
                  <a:pt x="3460045" y="0"/>
                </a:moveTo>
                <a:cubicBezTo>
                  <a:pt x="3298707" y="120415"/>
                  <a:pt x="3137370" y="240830"/>
                  <a:pt x="2997200" y="355600"/>
                </a:cubicBezTo>
                <a:cubicBezTo>
                  <a:pt x="2857030" y="470370"/>
                  <a:pt x="2755429" y="613364"/>
                  <a:pt x="2619022" y="688623"/>
                </a:cubicBezTo>
                <a:cubicBezTo>
                  <a:pt x="2482615" y="763882"/>
                  <a:pt x="2178756" y="807156"/>
                  <a:pt x="2178756" y="807156"/>
                </a:cubicBezTo>
                <a:cubicBezTo>
                  <a:pt x="2104437" y="826912"/>
                  <a:pt x="2173111" y="807156"/>
                  <a:pt x="2173111" y="807156"/>
                </a:cubicBezTo>
                <a:cubicBezTo>
                  <a:pt x="2122311" y="802452"/>
                  <a:pt x="1976497" y="770467"/>
                  <a:pt x="1873956" y="778934"/>
                </a:cubicBezTo>
                <a:cubicBezTo>
                  <a:pt x="1771415" y="787401"/>
                  <a:pt x="1673578" y="789282"/>
                  <a:pt x="1557867" y="857956"/>
                </a:cubicBezTo>
                <a:cubicBezTo>
                  <a:pt x="1442156" y="926630"/>
                  <a:pt x="1294459" y="1082793"/>
                  <a:pt x="1179689" y="1190978"/>
                </a:cubicBezTo>
                <a:cubicBezTo>
                  <a:pt x="1064919" y="1299163"/>
                  <a:pt x="869245" y="1507067"/>
                  <a:pt x="869245" y="1507067"/>
                </a:cubicBezTo>
                <a:lnTo>
                  <a:pt x="869245" y="1507067"/>
                </a:lnTo>
                <a:cubicBezTo>
                  <a:pt x="857015" y="1569156"/>
                  <a:pt x="827852" y="1748837"/>
                  <a:pt x="795867" y="1879600"/>
                </a:cubicBezTo>
                <a:cubicBezTo>
                  <a:pt x="763882" y="2010363"/>
                  <a:pt x="677334" y="2291645"/>
                  <a:pt x="677334" y="2291645"/>
                </a:cubicBezTo>
                <a:cubicBezTo>
                  <a:pt x="656638" y="2361260"/>
                  <a:pt x="671689" y="2297289"/>
                  <a:pt x="671689" y="2297289"/>
                </a:cubicBezTo>
                <a:cubicBezTo>
                  <a:pt x="628415" y="2359378"/>
                  <a:pt x="529637" y="2518363"/>
                  <a:pt x="417689" y="2664178"/>
                </a:cubicBezTo>
                <a:cubicBezTo>
                  <a:pt x="305741" y="2809993"/>
                  <a:pt x="152870" y="2991085"/>
                  <a:pt x="0" y="317217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6948264" y="6093296"/>
            <a:ext cx="133882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0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Gule tall:  </a:t>
            </a:r>
            <a:r>
              <a:rPr lang="nb-NO" sz="105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m.o.h</a:t>
            </a:r>
            <a:r>
              <a:rPr lang="nb-NO" sz="10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500"/>
              </a:lnSpc>
            </a:pPr>
            <a:r>
              <a:rPr lang="nb-NO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Hvite linjer: mulige</a:t>
            </a:r>
          </a:p>
          <a:p>
            <a:pPr>
              <a:lnSpc>
                <a:spcPts val="1200"/>
              </a:lnSpc>
            </a:pPr>
            <a:r>
              <a:rPr lang="nb-NO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avlednings-voller</a:t>
            </a:r>
            <a:endParaRPr lang="en-GB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" y="1415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" y="0"/>
            <a:ext cx="91401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9623" y="2132856"/>
            <a:ext cx="5437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Þorbjörn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2132855"/>
            <a:ext cx="535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Hagafell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764704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Stóra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Skógfell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4131" y="1109936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Bláa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lónið</a:t>
            </a:r>
            <a:endParaRPr lang="en-GB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Blå lagune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116773">
            <a:off x="6273745" y="1478921"/>
            <a:ext cx="7489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Sundhnúkur</a:t>
            </a:r>
            <a:endParaRPr lang="en-GB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6376" y="2025133"/>
            <a:ext cx="622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Vatnsheið</a:t>
            </a:r>
            <a:r>
              <a:rPr lang="en-GB" sz="800" dirty="0" err="1" smtClean="0">
                <a:solidFill>
                  <a:schemeClr val="bg1"/>
                </a:solidFill>
              </a:rPr>
              <a:t>i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2395" y="134076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Syllingarfell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7505" y="1279213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Svartsengi</a:t>
            </a:r>
            <a:endParaRPr lang="en-GB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0392" y="26064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Kálfellsheið</a:t>
            </a:r>
            <a:r>
              <a:rPr lang="en-GB" sz="800" dirty="0" err="1" smtClean="0">
                <a:solidFill>
                  <a:schemeClr val="bg1"/>
                </a:solidFill>
              </a:rPr>
              <a:t>i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887"/>
            <a:ext cx="9146365" cy="68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2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" y="332656"/>
            <a:ext cx="9138863" cy="6177192"/>
          </a:xfrm>
          <a:prstGeom prst="rect">
            <a:avLst/>
          </a:prstGeom>
          <a:solidFill>
            <a:srgbClr val="000000">
              <a:alpha val="7843"/>
            </a:srgbClr>
          </a:solidFill>
        </p:spPr>
      </p:pic>
    </p:spTree>
    <p:extLst>
      <p:ext uri="{BB962C8B-B14F-4D97-AF65-F5344CB8AC3E}">
        <p14:creationId xmlns:p14="http://schemas.microsoft.com/office/powerpoint/2010/main" val="29015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269859" y="1741471"/>
            <a:ext cx="2766261" cy="400692"/>
          </a:xfrm>
          <a:custGeom>
            <a:avLst/>
            <a:gdLst>
              <a:gd name="connsiteX0" fmla="*/ 0 w 2943546"/>
              <a:gd name="connsiteY0" fmla="*/ 1141 h 381285"/>
              <a:gd name="connsiteX1" fmla="*/ 349322 w 2943546"/>
              <a:gd name="connsiteY1" fmla="*/ 11415 h 381285"/>
              <a:gd name="connsiteX2" fmla="*/ 940086 w 2943546"/>
              <a:gd name="connsiteY2" fmla="*/ 83334 h 381285"/>
              <a:gd name="connsiteX3" fmla="*/ 2059969 w 2943546"/>
              <a:gd name="connsiteY3" fmla="*/ 247721 h 381285"/>
              <a:gd name="connsiteX4" fmla="*/ 2943546 w 2943546"/>
              <a:gd name="connsiteY4" fmla="*/ 381285 h 38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546" h="381285">
                <a:moveTo>
                  <a:pt x="0" y="1141"/>
                </a:moveTo>
                <a:cubicBezTo>
                  <a:pt x="96320" y="-572"/>
                  <a:pt x="192641" y="-2284"/>
                  <a:pt x="349322" y="11415"/>
                </a:cubicBezTo>
                <a:cubicBezTo>
                  <a:pt x="506003" y="25114"/>
                  <a:pt x="940086" y="83334"/>
                  <a:pt x="940086" y="83334"/>
                </a:cubicBezTo>
                <a:lnTo>
                  <a:pt x="2059969" y="247721"/>
                </a:lnTo>
                <a:lnTo>
                  <a:pt x="2943546" y="381285"/>
                </a:ln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364088" y="2204864"/>
            <a:ext cx="3713130" cy="3939082"/>
          </a:xfrm>
          <a:custGeom>
            <a:avLst/>
            <a:gdLst>
              <a:gd name="connsiteX0" fmla="*/ 0 w 3816849"/>
              <a:gd name="connsiteY0" fmla="*/ 0 h 4130211"/>
              <a:gd name="connsiteX1" fmla="*/ 251716 w 3816849"/>
              <a:gd name="connsiteY1" fmla="*/ 272265 h 4130211"/>
              <a:gd name="connsiteX2" fmla="*/ 431514 w 3816849"/>
              <a:gd name="connsiteY2" fmla="*/ 672957 h 4130211"/>
              <a:gd name="connsiteX3" fmla="*/ 431514 w 3816849"/>
              <a:gd name="connsiteY3" fmla="*/ 1304818 h 4130211"/>
              <a:gd name="connsiteX4" fmla="*/ 534256 w 3816849"/>
              <a:gd name="connsiteY4" fmla="*/ 1705510 h 4130211"/>
              <a:gd name="connsiteX5" fmla="*/ 780835 w 3816849"/>
              <a:gd name="connsiteY5" fmla="*/ 2178121 h 4130211"/>
              <a:gd name="connsiteX6" fmla="*/ 1351051 w 3816849"/>
              <a:gd name="connsiteY6" fmla="*/ 2594225 h 4130211"/>
              <a:gd name="connsiteX7" fmla="*/ 2887038 w 3816849"/>
              <a:gd name="connsiteY7" fmla="*/ 3349375 h 4130211"/>
              <a:gd name="connsiteX8" fmla="*/ 3816849 w 3816849"/>
              <a:gd name="connsiteY8" fmla="*/ 4130211 h 413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6849" h="4130211">
                <a:moveTo>
                  <a:pt x="0" y="0"/>
                </a:moveTo>
                <a:cubicBezTo>
                  <a:pt x="89898" y="80052"/>
                  <a:pt x="179797" y="160105"/>
                  <a:pt x="251716" y="272265"/>
                </a:cubicBezTo>
                <a:cubicBezTo>
                  <a:pt x="323635" y="384425"/>
                  <a:pt x="401548" y="500865"/>
                  <a:pt x="431514" y="672957"/>
                </a:cubicBezTo>
                <a:cubicBezTo>
                  <a:pt x="461480" y="845049"/>
                  <a:pt x="414390" y="1132726"/>
                  <a:pt x="431514" y="1304818"/>
                </a:cubicBezTo>
                <a:cubicBezTo>
                  <a:pt x="448638" y="1476910"/>
                  <a:pt x="476036" y="1559960"/>
                  <a:pt x="534256" y="1705510"/>
                </a:cubicBezTo>
                <a:cubicBezTo>
                  <a:pt x="592476" y="1851060"/>
                  <a:pt x="644703" y="2030002"/>
                  <a:pt x="780835" y="2178121"/>
                </a:cubicBezTo>
                <a:cubicBezTo>
                  <a:pt x="916967" y="2326240"/>
                  <a:pt x="1000017" y="2399016"/>
                  <a:pt x="1351051" y="2594225"/>
                </a:cubicBezTo>
                <a:cubicBezTo>
                  <a:pt x="1702085" y="2789434"/>
                  <a:pt x="2476072" y="3093377"/>
                  <a:pt x="2887038" y="3349375"/>
                </a:cubicBezTo>
                <a:cubicBezTo>
                  <a:pt x="3298004" y="3605373"/>
                  <a:pt x="3557426" y="3867792"/>
                  <a:pt x="3816849" y="4130211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3441843" y="2851079"/>
            <a:ext cx="2116476" cy="1726058"/>
          </a:xfrm>
          <a:custGeom>
            <a:avLst/>
            <a:gdLst>
              <a:gd name="connsiteX0" fmla="*/ 2116476 w 2116476"/>
              <a:gd name="connsiteY0" fmla="*/ 0 h 1726058"/>
              <a:gd name="connsiteX1" fmla="*/ 1972638 w 2116476"/>
              <a:gd name="connsiteY1" fmla="*/ 205483 h 1726058"/>
              <a:gd name="connsiteX2" fmla="*/ 1638728 w 2116476"/>
              <a:gd name="connsiteY2" fmla="*/ 369869 h 1726058"/>
              <a:gd name="connsiteX3" fmla="*/ 976045 w 2116476"/>
              <a:gd name="connsiteY3" fmla="*/ 544530 h 1726058"/>
              <a:gd name="connsiteX4" fmla="*/ 523982 w 2116476"/>
              <a:gd name="connsiteY4" fmla="*/ 847618 h 1726058"/>
              <a:gd name="connsiteX5" fmla="*/ 0 w 2116476"/>
              <a:gd name="connsiteY5" fmla="*/ 1726058 h 172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476" h="1726058">
                <a:moveTo>
                  <a:pt x="2116476" y="0"/>
                </a:moveTo>
                <a:cubicBezTo>
                  <a:pt x="2084369" y="71919"/>
                  <a:pt x="2052263" y="143838"/>
                  <a:pt x="1972638" y="205483"/>
                </a:cubicBezTo>
                <a:cubicBezTo>
                  <a:pt x="1893013" y="267128"/>
                  <a:pt x="1804827" y="313361"/>
                  <a:pt x="1638728" y="369869"/>
                </a:cubicBezTo>
                <a:cubicBezTo>
                  <a:pt x="1472629" y="426377"/>
                  <a:pt x="1161836" y="464905"/>
                  <a:pt x="976045" y="544530"/>
                </a:cubicBezTo>
                <a:cubicBezTo>
                  <a:pt x="790254" y="624155"/>
                  <a:pt x="686656" y="650697"/>
                  <a:pt x="523982" y="847618"/>
                </a:cubicBezTo>
                <a:cubicBezTo>
                  <a:pt x="361308" y="1044539"/>
                  <a:pt x="180654" y="1385298"/>
                  <a:pt x="0" y="1726058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3105857" y="1987080"/>
            <a:ext cx="1618180" cy="144808"/>
          </a:xfrm>
          <a:custGeom>
            <a:avLst/>
            <a:gdLst>
              <a:gd name="connsiteX0" fmla="*/ 1618180 w 1618180"/>
              <a:gd name="connsiteY0" fmla="*/ 969 h 144808"/>
              <a:gd name="connsiteX1" fmla="*/ 1376737 w 1618180"/>
              <a:gd name="connsiteY1" fmla="*/ 969 h 144808"/>
              <a:gd name="connsiteX2" fmla="*/ 1125020 w 1618180"/>
              <a:gd name="connsiteY2" fmla="*/ 6107 h 144808"/>
              <a:gd name="connsiteX3" fmla="*/ 770562 w 1618180"/>
              <a:gd name="connsiteY3" fmla="*/ 62614 h 144808"/>
              <a:gd name="connsiteX4" fmla="*/ 313362 w 1618180"/>
              <a:gd name="connsiteY4" fmla="*/ 113985 h 144808"/>
              <a:gd name="connsiteX5" fmla="*/ 0 w 1618180"/>
              <a:gd name="connsiteY5" fmla="*/ 144808 h 14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8180" h="144808">
                <a:moveTo>
                  <a:pt x="1618180" y="969"/>
                </a:moveTo>
                <a:lnTo>
                  <a:pt x="1376737" y="969"/>
                </a:lnTo>
                <a:cubicBezTo>
                  <a:pt x="1294544" y="1825"/>
                  <a:pt x="1226049" y="-4167"/>
                  <a:pt x="1125020" y="6107"/>
                </a:cubicBezTo>
                <a:cubicBezTo>
                  <a:pt x="1023991" y="16381"/>
                  <a:pt x="905838" y="44634"/>
                  <a:pt x="770562" y="62614"/>
                </a:cubicBezTo>
                <a:cubicBezTo>
                  <a:pt x="635286" y="80594"/>
                  <a:pt x="313362" y="113985"/>
                  <a:pt x="313362" y="113985"/>
                </a:cubicBezTo>
                <a:lnTo>
                  <a:pt x="0" y="144808"/>
                </a:ln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4566864" y="1659275"/>
            <a:ext cx="1371600" cy="45719"/>
          </a:xfrm>
          <a:custGeom>
            <a:avLst/>
            <a:gdLst>
              <a:gd name="connsiteX0" fmla="*/ 1453793 w 1453793"/>
              <a:gd name="connsiteY0" fmla="*/ 0 h 25686"/>
              <a:gd name="connsiteX1" fmla="*/ 873303 w 1453793"/>
              <a:gd name="connsiteY1" fmla="*/ 20549 h 25686"/>
              <a:gd name="connsiteX2" fmla="*/ 272265 w 1453793"/>
              <a:gd name="connsiteY2" fmla="*/ 25686 h 25686"/>
              <a:gd name="connsiteX3" fmla="*/ 0 w 1453793"/>
              <a:gd name="connsiteY3" fmla="*/ 25686 h 2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793" h="25686">
                <a:moveTo>
                  <a:pt x="1453793" y="0"/>
                </a:moveTo>
                <a:lnTo>
                  <a:pt x="873303" y="20549"/>
                </a:lnTo>
                <a:cubicBezTo>
                  <a:pt x="676382" y="24830"/>
                  <a:pt x="272265" y="25686"/>
                  <a:pt x="272265" y="25686"/>
                </a:cubicBezTo>
                <a:lnTo>
                  <a:pt x="0" y="25686"/>
                </a:ln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1988049" y="1659276"/>
            <a:ext cx="1988050" cy="236306"/>
          </a:xfrm>
          <a:custGeom>
            <a:avLst/>
            <a:gdLst>
              <a:gd name="connsiteX0" fmla="*/ 1988050 w 1988050"/>
              <a:gd name="connsiteY0" fmla="*/ 0 h 236306"/>
              <a:gd name="connsiteX1" fmla="*/ 1556535 w 1988050"/>
              <a:gd name="connsiteY1" fmla="*/ 20549 h 236306"/>
              <a:gd name="connsiteX2" fmla="*/ 775699 w 1988050"/>
              <a:gd name="connsiteY2" fmla="*/ 97605 h 236306"/>
              <a:gd name="connsiteX3" fmla="*/ 313362 w 1988050"/>
              <a:gd name="connsiteY3" fmla="*/ 169524 h 236306"/>
              <a:gd name="connsiteX4" fmla="*/ 0 w 1988050"/>
              <a:gd name="connsiteY4" fmla="*/ 236306 h 23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050" h="236306">
                <a:moveTo>
                  <a:pt x="1988050" y="0"/>
                </a:moveTo>
                <a:cubicBezTo>
                  <a:pt x="1873321" y="2141"/>
                  <a:pt x="1758593" y="4282"/>
                  <a:pt x="1556535" y="20549"/>
                </a:cubicBezTo>
                <a:cubicBezTo>
                  <a:pt x="1354476" y="36817"/>
                  <a:pt x="982894" y="72776"/>
                  <a:pt x="775699" y="97605"/>
                </a:cubicBezTo>
                <a:cubicBezTo>
                  <a:pt x="568503" y="122434"/>
                  <a:pt x="442645" y="146407"/>
                  <a:pt x="313362" y="169524"/>
                </a:cubicBezTo>
                <a:cubicBezTo>
                  <a:pt x="184079" y="192641"/>
                  <a:pt x="92039" y="214473"/>
                  <a:pt x="0" y="236306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278971" y="2153093"/>
            <a:ext cx="3545958" cy="1254642"/>
          </a:xfrm>
          <a:custGeom>
            <a:avLst/>
            <a:gdLst>
              <a:gd name="connsiteX0" fmla="*/ 3545958 w 3545958"/>
              <a:gd name="connsiteY0" fmla="*/ 0 h 1254642"/>
              <a:gd name="connsiteX1" fmla="*/ 3115339 w 3545958"/>
              <a:gd name="connsiteY1" fmla="*/ 69112 h 1254642"/>
              <a:gd name="connsiteX2" fmla="*/ 2642190 w 3545958"/>
              <a:gd name="connsiteY2" fmla="*/ 186070 h 1254642"/>
              <a:gd name="connsiteX3" fmla="*/ 2211572 w 3545958"/>
              <a:gd name="connsiteY3" fmla="*/ 382772 h 1254642"/>
              <a:gd name="connsiteX4" fmla="*/ 1685260 w 3545958"/>
              <a:gd name="connsiteY4" fmla="*/ 627321 h 1254642"/>
              <a:gd name="connsiteX5" fmla="*/ 595423 w 3545958"/>
              <a:gd name="connsiteY5" fmla="*/ 1010093 h 1254642"/>
              <a:gd name="connsiteX6" fmla="*/ 0 w 3545958"/>
              <a:gd name="connsiteY6" fmla="*/ 1254642 h 12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958" h="1254642">
                <a:moveTo>
                  <a:pt x="3545958" y="0"/>
                </a:moveTo>
                <a:cubicBezTo>
                  <a:pt x="3405962" y="19050"/>
                  <a:pt x="3265967" y="38100"/>
                  <a:pt x="3115339" y="69112"/>
                </a:cubicBezTo>
                <a:cubicBezTo>
                  <a:pt x="2964711" y="100124"/>
                  <a:pt x="2792818" y="133793"/>
                  <a:pt x="2642190" y="186070"/>
                </a:cubicBezTo>
                <a:cubicBezTo>
                  <a:pt x="2491562" y="238347"/>
                  <a:pt x="2211572" y="382772"/>
                  <a:pt x="2211572" y="382772"/>
                </a:cubicBezTo>
                <a:cubicBezTo>
                  <a:pt x="2052084" y="456314"/>
                  <a:pt x="1954618" y="522768"/>
                  <a:pt x="1685260" y="627321"/>
                </a:cubicBezTo>
                <a:cubicBezTo>
                  <a:pt x="1415902" y="731874"/>
                  <a:pt x="876300" y="905540"/>
                  <a:pt x="595423" y="1010093"/>
                </a:cubicBezTo>
                <a:cubicBezTo>
                  <a:pt x="314546" y="1114646"/>
                  <a:pt x="157273" y="1184644"/>
                  <a:pt x="0" y="1254642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79512" y="105752"/>
            <a:ext cx="9008941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Gule piler:  </a:t>
            </a:r>
            <a:r>
              <a:rPr lang="nb-NO" sz="13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Mulige (sannsynlige) lavastrøm-forløp fra krater-rekkene nord og sør for </a:t>
            </a:r>
            <a:r>
              <a:rPr lang="nb-NO" sz="13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 og fra selve </a:t>
            </a:r>
            <a:r>
              <a:rPr lang="nb-NO" sz="1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kur-rekka, 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uten avledningsvollen sør for </a:t>
            </a:r>
            <a:r>
              <a:rPr lang="nb-NO" sz="13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Syllingarfell</a:t>
            </a:r>
            <a:r>
              <a:rPr lang="nb-NO" sz="13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sp>
        <p:nvSpPr>
          <p:cNvPr id="15" name="TextBox 14"/>
          <p:cNvSpPr txBox="1"/>
          <p:nvPr/>
        </p:nvSpPr>
        <p:spPr>
          <a:xfrm rot="21214211">
            <a:off x="4712230" y="1726769"/>
            <a:ext cx="6864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Sundhnúkur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953" y="1557028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Bláa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lónið</a:t>
            </a:r>
            <a:endParaRPr lang="en-GB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Blå lagune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6429" y="1701705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Svartsengi</a:t>
            </a:r>
            <a:endParaRPr lang="en-GB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260369" y="1726058"/>
            <a:ext cx="678094" cy="421241"/>
          </a:xfrm>
          <a:custGeom>
            <a:avLst/>
            <a:gdLst>
              <a:gd name="connsiteX0" fmla="*/ 0 w 678094"/>
              <a:gd name="connsiteY0" fmla="*/ 421241 h 421241"/>
              <a:gd name="connsiteX1" fmla="*/ 133564 w 678094"/>
              <a:gd name="connsiteY1" fmla="*/ 236306 h 421241"/>
              <a:gd name="connsiteX2" fmla="*/ 678094 w 678094"/>
              <a:gd name="connsiteY2" fmla="*/ 0 h 42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094" h="421241">
                <a:moveTo>
                  <a:pt x="0" y="421241"/>
                </a:moveTo>
                <a:cubicBezTo>
                  <a:pt x="10274" y="363877"/>
                  <a:pt x="20548" y="306513"/>
                  <a:pt x="133564" y="236306"/>
                </a:cubicBezTo>
                <a:cubicBezTo>
                  <a:pt x="246580" y="166099"/>
                  <a:pt x="462337" y="83049"/>
                  <a:pt x="67809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5989834" y="1674688"/>
            <a:ext cx="87330" cy="66782"/>
          </a:xfrm>
          <a:custGeom>
            <a:avLst/>
            <a:gdLst>
              <a:gd name="connsiteX0" fmla="*/ 0 w 87330"/>
              <a:gd name="connsiteY0" fmla="*/ 66782 h 66782"/>
              <a:gd name="connsiteX1" fmla="*/ 87330 w 87330"/>
              <a:gd name="connsiteY1" fmla="*/ 0 h 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330" h="66782">
                <a:moveTo>
                  <a:pt x="0" y="66782"/>
                </a:moveTo>
                <a:lnTo>
                  <a:pt x="8733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6097712" y="1659276"/>
            <a:ext cx="82194" cy="51371"/>
          </a:xfrm>
          <a:custGeom>
            <a:avLst/>
            <a:gdLst>
              <a:gd name="connsiteX0" fmla="*/ 0 w 82194"/>
              <a:gd name="connsiteY0" fmla="*/ 51371 h 51371"/>
              <a:gd name="connsiteX1" fmla="*/ 82194 w 82194"/>
              <a:gd name="connsiteY1" fmla="*/ 0 h 5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94" h="51371">
                <a:moveTo>
                  <a:pt x="0" y="51371"/>
                </a:moveTo>
                <a:lnTo>
                  <a:pt x="8219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/>
          <p:nvPr/>
        </p:nvSpPr>
        <p:spPr>
          <a:xfrm>
            <a:off x="6193605" y="1631878"/>
            <a:ext cx="82194" cy="51371"/>
          </a:xfrm>
          <a:custGeom>
            <a:avLst/>
            <a:gdLst>
              <a:gd name="connsiteX0" fmla="*/ 0 w 82194"/>
              <a:gd name="connsiteY0" fmla="*/ 51371 h 51371"/>
              <a:gd name="connsiteX1" fmla="*/ 82194 w 82194"/>
              <a:gd name="connsiteY1" fmla="*/ 0 h 5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194" h="51371">
                <a:moveTo>
                  <a:pt x="0" y="51371"/>
                </a:moveTo>
                <a:lnTo>
                  <a:pt x="8219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6303196" y="1494890"/>
            <a:ext cx="1001730" cy="159249"/>
          </a:xfrm>
          <a:custGeom>
            <a:avLst/>
            <a:gdLst>
              <a:gd name="connsiteX0" fmla="*/ 0 w 1001730"/>
              <a:gd name="connsiteY0" fmla="*/ 159249 h 159249"/>
              <a:gd name="connsiteX1" fmla="*/ 611312 w 1001730"/>
              <a:gd name="connsiteY1" fmla="*/ 35959 h 159249"/>
              <a:gd name="connsiteX2" fmla="*/ 1001730 w 1001730"/>
              <a:gd name="connsiteY2" fmla="*/ 0 h 15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730" h="159249">
                <a:moveTo>
                  <a:pt x="0" y="159249"/>
                </a:moveTo>
                <a:cubicBezTo>
                  <a:pt x="222178" y="110874"/>
                  <a:pt x="444357" y="62500"/>
                  <a:pt x="611312" y="35959"/>
                </a:cubicBezTo>
                <a:cubicBezTo>
                  <a:pt x="778267" y="9417"/>
                  <a:pt x="889998" y="4708"/>
                  <a:pt x="100173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807619" y="1642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Syllingarfell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9226" y="2048679"/>
            <a:ext cx="5437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Þorbjörn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84805" y="2276039"/>
            <a:ext cx="535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Hagafell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02593" y="1296781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Stóra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Skógfell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442" cy="6858000"/>
          </a:xfrm>
          <a:prstGeom prst="rect">
            <a:avLst/>
          </a:prstGeom>
          <a:ln w="12700">
            <a:noFill/>
            <a:headEnd type="none" w="med" len="med"/>
            <a:tailEnd type="arrow" w="med" len="med"/>
          </a:ln>
        </p:spPr>
      </p:pic>
      <p:sp>
        <p:nvSpPr>
          <p:cNvPr id="8" name="Freeform 7"/>
          <p:cNvSpPr/>
          <p:nvPr/>
        </p:nvSpPr>
        <p:spPr>
          <a:xfrm>
            <a:off x="6565187" y="2070243"/>
            <a:ext cx="1782566" cy="77351"/>
          </a:xfrm>
          <a:custGeom>
            <a:avLst/>
            <a:gdLst>
              <a:gd name="connsiteX0" fmla="*/ 1782566 w 1782566"/>
              <a:gd name="connsiteY0" fmla="*/ 0 h 77351"/>
              <a:gd name="connsiteX1" fmla="*/ 940085 w 1782566"/>
              <a:gd name="connsiteY1" fmla="*/ 71919 h 77351"/>
              <a:gd name="connsiteX2" fmla="*/ 0 w 1782566"/>
              <a:gd name="connsiteY2" fmla="*/ 66782 h 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2566" h="77351">
                <a:moveTo>
                  <a:pt x="1782566" y="0"/>
                </a:moveTo>
                <a:cubicBezTo>
                  <a:pt x="1509872" y="30394"/>
                  <a:pt x="1237179" y="60789"/>
                  <a:pt x="940085" y="71919"/>
                </a:cubicBezTo>
                <a:cubicBezTo>
                  <a:pt x="642991" y="83049"/>
                  <a:pt x="321495" y="74915"/>
                  <a:pt x="0" y="66782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446980" y="2142162"/>
            <a:ext cx="2496620" cy="359595"/>
          </a:xfrm>
          <a:custGeom>
            <a:avLst/>
            <a:gdLst>
              <a:gd name="connsiteX0" fmla="*/ 2496620 w 2496620"/>
              <a:gd name="connsiteY0" fmla="*/ 0 h 359595"/>
              <a:gd name="connsiteX1" fmla="*/ 2003460 w 2496620"/>
              <a:gd name="connsiteY1" fmla="*/ 15411 h 359595"/>
              <a:gd name="connsiteX2" fmla="*/ 1500027 w 2496620"/>
              <a:gd name="connsiteY2" fmla="*/ 46234 h 359595"/>
              <a:gd name="connsiteX3" fmla="*/ 914400 w 2496620"/>
              <a:gd name="connsiteY3" fmla="*/ 128427 h 359595"/>
              <a:gd name="connsiteX4" fmla="*/ 488022 w 2496620"/>
              <a:gd name="connsiteY4" fmla="*/ 200346 h 359595"/>
              <a:gd name="connsiteX5" fmla="*/ 0 w 2496620"/>
              <a:gd name="connsiteY5" fmla="*/ 359595 h 35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6620" h="359595">
                <a:moveTo>
                  <a:pt x="2496620" y="0"/>
                </a:moveTo>
                <a:lnTo>
                  <a:pt x="2003460" y="15411"/>
                </a:lnTo>
                <a:cubicBezTo>
                  <a:pt x="1837361" y="23117"/>
                  <a:pt x="1681537" y="27398"/>
                  <a:pt x="1500027" y="46234"/>
                </a:cubicBezTo>
                <a:cubicBezTo>
                  <a:pt x="1318517" y="65070"/>
                  <a:pt x="1083067" y="102742"/>
                  <a:pt x="914400" y="128427"/>
                </a:cubicBezTo>
                <a:cubicBezTo>
                  <a:pt x="745732" y="154112"/>
                  <a:pt x="640422" y="161818"/>
                  <a:pt x="488022" y="200346"/>
                </a:cubicBezTo>
                <a:cubicBezTo>
                  <a:pt x="335622" y="238874"/>
                  <a:pt x="167811" y="299234"/>
                  <a:pt x="0" y="359595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7006975" y="2244903"/>
            <a:ext cx="1541124" cy="264889"/>
          </a:xfrm>
          <a:custGeom>
            <a:avLst/>
            <a:gdLst>
              <a:gd name="connsiteX0" fmla="*/ 1541124 w 1541124"/>
              <a:gd name="connsiteY0" fmla="*/ 246580 h 264889"/>
              <a:gd name="connsiteX1" fmla="*/ 1273996 w 1541124"/>
              <a:gd name="connsiteY1" fmla="*/ 261991 h 264889"/>
              <a:gd name="connsiteX2" fmla="*/ 719191 w 1541124"/>
              <a:gd name="connsiteY2" fmla="*/ 195209 h 264889"/>
              <a:gd name="connsiteX3" fmla="*/ 308225 w 1541124"/>
              <a:gd name="connsiteY3" fmla="*/ 102742 h 264889"/>
              <a:gd name="connsiteX4" fmla="*/ 0 w 1541124"/>
              <a:gd name="connsiteY4" fmla="*/ 0 h 26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124" h="264889">
                <a:moveTo>
                  <a:pt x="1541124" y="246580"/>
                </a:moveTo>
                <a:cubicBezTo>
                  <a:pt x="1476054" y="258566"/>
                  <a:pt x="1410985" y="270553"/>
                  <a:pt x="1273996" y="261991"/>
                </a:cubicBezTo>
                <a:cubicBezTo>
                  <a:pt x="1137007" y="253429"/>
                  <a:pt x="880153" y="221750"/>
                  <a:pt x="719191" y="195209"/>
                </a:cubicBezTo>
                <a:cubicBezTo>
                  <a:pt x="558229" y="168668"/>
                  <a:pt x="428090" y="135277"/>
                  <a:pt x="308225" y="102742"/>
                </a:cubicBezTo>
                <a:cubicBezTo>
                  <a:pt x="188360" y="70207"/>
                  <a:pt x="94180" y="35103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 rot="21091416">
            <a:off x="7094202" y="2395623"/>
            <a:ext cx="816795" cy="446926"/>
          </a:xfrm>
          <a:custGeom>
            <a:avLst/>
            <a:gdLst>
              <a:gd name="connsiteX0" fmla="*/ 816795 w 816795"/>
              <a:gd name="connsiteY0" fmla="*/ 446926 h 446926"/>
              <a:gd name="connsiteX1" fmla="*/ 405829 w 816795"/>
              <a:gd name="connsiteY1" fmla="*/ 308225 h 446926"/>
              <a:gd name="connsiteX2" fmla="*/ 164386 w 816795"/>
              <a:gd name="connsiteY2" fmla="*/ 174661 h 446926"/>
              <a:gd name="connsiteX3" fmla="*/ 0 w 816795"/>
              <a:gd name="connsiteY3" fmla="*/ 0 h 44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795" h="446926">
                <a:moveTo>
                  <a:pt x="816795" y="446926"/>
                </a:moveTo>
                <a:cubicBezTo>
                  <a:pt x="665679" y="400264"/>
                  <a:pt x="514564" y="353602"/>
                  <a:pt x="405829" y="308225"/>
                </a:cubicBezTo>
                <a:cubicBezTo>
                  <a:pt x="297094" y="262848"/>
                  <a:pt x="232024" y="226032"/>
                  <a:pt x="164386" y="174661"/>
                </a:cubicBezTo>
                <a:cubicBezTo>
                  <a:pt x="96748" y="123290"/>
                  <a:pt x="48374" y="61645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8774130" y="2260315"/>
            <a:ext cx="318499" cy="107878"/>
          </a:xfrm>
          <a:custGeom>
            <a:avLst/>
            <a:gdLst>
              <a:gd name="connsiteX0" fmla="*/ 0 w 318499"/>
              <a:gd name="connsiteY0" fmla="*/ 0 h 107878"/>
              <a:gd name="connsiteX1" fmla="*/ 200346 w 318499"/>
              <a:gd name="connsiteY1" fmla="*/ 46233 h 107878"/>
              <a:gd name="connsiteX2" fmla="*/ 318499 w 318499"/>
              <a:gd name="connsiteY2" fmla="*/ 107878 h 10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499" h="107878">
                <a:moveTo>
                  <a:pt x="0" y="0"/>
                </a:moveTo>
                <a:cubicBezTo>
                  <a:pt x="73631" y="14126"/>
                  <a:pt x="147263" y="28253"/>
                  <a:pt x="200346" y="46233"/>
                </a:cubicBezTo>
                <a:cubicBezTo>
                  <a:pt x="253429" y="64213"/>
                  <a:pt x="285964" y="86045"/>
                  <a:pt x="318499" y="107878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8789542" y="2583951"/>
            <a:ext cx="318498" cy="179797"/>
          </a:xfrm>
          <a:custGeom>
            <a:avLst/>
            <a:gdLst>
              <a:gd name="connsiteX0" fmla="*/ 0 w 318498"/>
              <a:gd name="connsiteY0" fmla="*/ 0 h 179797"/>
              <a:gd name="connsiteX1" fmla="*/ 179797 w 318498"/>
              <a:gd name="connsiteY1" fmla="*/ 77056 h 179797"/>
              <a:gd name="connsiteX2" fmla="*/ 318498 w 318498"/>
              <a:gd name="connsiteY2" fmla="*/ 179797 h 17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498" h="179797">
                <a:moveTo>
                  <a:pt x="0" y="0"/>
                </a:moveTo>
                <a:cubicBezTo>
                  <a:pt x="63357" y="23545"/>
                  <a:pt x="126714" y="47090"/>
                  <a:pt x="179797" y="77056"/>
                </a:cubicBezTo>
                <a:cubicBezTo>
                  <a:pt x="232880" y="107022"/>
                  <a:pt x="275689" y="143409"/>
                  <a:pt x="318498" y="179797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8311793" y="2856216"/>
            <a:ext cx="770562" cy="426377"/>
          </a:xfrm>
          <a:custGeom>
            <a:avLst/>
            <a:gdLst>
              <a:gd name="connsiteX0" fmla="*/ 0 w 770562"/>
              <a:gd name="connsiteY0" fmla="*/ 0 h 426377"/>
              <a:gd name="connsiteX1" fmla="*/ 297951 w 770562"/>
              <a:gd name="connsiteY1" fmla="*/ 113015 h 426377"/>
              <a:gd name="connsiteX2" fmla="*/ 770562 w 770562"/>
              <a:gd name="connsiteY2" fmla="*/ 426377 h 42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562" h="426377">
                <a:moveTo>
                  <a:pt x="0" y="0"/>
                </a:moveTo>
                <a:cubicBezTo>
                  <a:pt x="84762" y="20976"/>
                  <a:pt x="169524" y="41952"/>
                  <a:pt x="297951" y="113015"/>
                </a:cubicBezTo>
                <a:cubicBezTo>
                  <a:pt x="426378" y="184078"/>
                  <a:pt x="598470" y="305227"/>
                  <a:pt x="770562" y="426377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/>
          <p:nvPr/>
        </p:nvSpPr>
        <p:spPr>
          <a:xfrm>
            <a:off x="7911101" y="3354512"/>
            <a:ext cx="1176391" cy="359596"/>
          </a:xfrm>
          <a:custGeom>
            <a:avLst/>
            <a:gdLst>
              <a:gd name="connsiteX0" fmla="*/ 0 w 1176391"/>
              <a:gd name="connsiteY0" fmla="*/ 0 h 359596"/>
              <a:gd name="connsiteX1" fmla="*/ 364733 w 1176391"/>
              <a:gd name="connsiteY1" fmla="*/ 56508 h 359596"/>
              <a:gd name="connsiteX2" fmla="*/ 729465 w 1176391"/>
              <a:gd name="connsiteY2" fmla="*/ 169524 h 359596"/>
              <a:gd name="connsiteX3" fmla="*/ 1176391 w 1176391"/>
              <a:gd name="connsiteY3" fmla="*/ 359596 h 35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6391" h="359596">
                <a:moveTo>
                  <a:pt x="0" y="0"/>
                </a:moveTo>
                <a:cubicBezTo>
                  <a:pt x="121578" y="14127"/>
                  <a:pt x="243156" y="28254"/>
                  <a:pt x="364733" y="56508"/>
                </a:cubicBezTo>
                <a:cubicBezTo>
                  <a:pt x="486311" y="84762"/>
                  <a:pt x="594189" y="119009"/>
                  <a:pt x="729465" y="169524"/>
                </a:cubicBezTo>
                <a:cubicBezTo>
                  <a:pt x="864741" y="220039"/>
                  <a:pt x="1020566" y="289817"/>
                  <a:pt x="1176391" y="359596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8563510" y="1967501"/>
            <a:ext cx="523982" cy="169524"/>
          </a:xfrm>
          <a:custGeom>
            <a:avLst/>
            <a:gdLst>
              <a:gd name="connsiteX0" fmla="*/ 0 w 523982"/>
              <a:gd name="connsiteY0" fmla="*/ 0 h 169524"/>
              <a:gd name="connsiteX1" fmla="*/ 205483 w 523982"/>
              <a:gd name="connsiteY1" fmla="*/ 30823 h 169524"/>
              <a:gd name="connsiteX2" fmla="*/ 523982 w 523982"/>
              <a:gd name="connsiteY2" fmla="*/ 169524 h 16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3982" h="169524">
                <a:moveTo>
                  <a:pt x="0" y="0"/>
                </a:moveTo>
                <a:cubicBezTo>
                  <a:pt x="59076" y="1284"/>
                  <a:pt x="118153" y="2569"/>
                  <a:pt x="205483" y="30823"/>
                </a:cubicBezTo>
                <a:cubicBezTo>
                  <a:pt x="292813" y="59077"/>
                  <a:pt x="408397" y="114300"/>
                  <a:pt x="523982" y="169524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"/>
          <p:cNvSpPr/>
          <p:nvPr/>
        </p:nvSpPr>
        <p:spPr>
          <a:xfrm>
            <a:off x="5443870" y="2902688"/>
            <a:ext cx="2413590" cy="159489"/>
          </a:xfrm>
          <a:custGeom>
            <a:avLst/>
            <a:gdLst>
              <a:gd name="connsiteX0" fmla="*/ 2413590 w 2413590"/>
              <a:gd name="connsiteY0" fmla="*/ 42531 h 159489"/>
              <a:gd name="connsiteX1" fmla="*/ 1850065 w 2413590"/>
              <a:gd name="connsiteY1" fmla="*/ 0 h 159489"/>
              <a:gd name="connsiteX2" fmla="*/ 1057939 w 2413590"/>
              <a:gd name="connsiteY2" fmla="*/ 42531 h 159489"/>
              <a:gd name="connsiteX3" fmla="*/ 404037 w 2413590"/>
              <a:gd name="connsiteY3" fmla="*/ 85061 h 159489"/>
              <a:gd name="connsiteX4" fmla="*/ 0 w 2413590"/>
              <a:gd name="connsiteY4" fmla="*/ 159489 h 15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590" h="159489">
                <a:moveTo>
                  <a:pt x="2413590" y="42531"/>
                </a:moveTo>
                <a:cubicBezTo>
                  <a:pt x="2244798" y="21265"/>
                  <a:pt x="2076007" y="0"/>
                  <a:pt x="1850065" y="0"/>
                </a:cubicBezTo>
                <a:cubicBezTo>
                  <a:pt x="1624123" y="0"/>
                  <a:pt x="1057939" y="42531"/>
                  <a:pt x="1057939" y="42531"/>
                </a:cubicBezTo>
                <a:cubicBezTo>
                  <a:pt x="816934" y="56708"/>
                  <a:pt x="580360" y="65568"/>
                  <a:pt x="404037" y="85061"/>
                </a:cubicBezTo>
                <a:cubicBezTo>
                  <a:pt x="227714" y="104554"/>
                  <a:pt x="113857" y="132021"/>
                  <a:pt x="0" y="159489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5225902" y="3317358"/>
            <a:ext cx="1679945" cy="106326"/>
          </a:xfrm>
          <a:custGeom>
            <a:avLst/>
            <a:gdLst>
              <a:gd name="connsiteX0" fmla="*/ 1679945 w 1679945"/>
              <a:gd name="connsiteY0" fmla="*/ 0 h 106326"/>
              <a:gd name="connsiteX1" fmla="*/ 1079205 w 1679945"/>
              <a:gd name="connsiteY1" fmla="*/ 10633 h 106326"/>
              <a:gd name="connsiteX2" fmla="*/ 372140 w 1679945"/>
              <a:gd name="connsiteY2" fmla="*/ 58479 h 106326"/>
              <a:gd name="connsiteX3" fmla="*/ 0 w 1679945"/>
              <a:gd name="connsiteY3" fmla="*/ 106326 h 10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9945" h="106326">
                <a:moveTo>
                  <a:pt x="1679945" y="0"/>
                </a:moveTo>
                <a:cubicBezTo>
                  <a:pt x="1488558" y="443"/>
                  <a:pt x="1297172" y="887"/>
                  <a:pt x="1079205" y="10633"/>
                </a:cubicBezTo>
                <a:cubicBezTo>
                  <a:pt x="861238" y="20379"/>
                  <a:pt x="552007" y="42530"/>
                  <a:pt x="372140" y="58479"/>
                </a:cubicBezTo>
                <a:cubicBezTo>
                  <a:pt x="192272" y="74428"/>
                  <a:pt x="96136" y="90377"/>
                  <a:pt x="0" y="106326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4268972" y="3716079"/>
            <a:ext cx="2631558" cy="2913321"/>
          </a:xfrm>
          <a:custGeom>
            <a:avLst/>
            <a:gdLst>
              <a:gd name="connsiteX0" fmla="*/ 2631558 w 2631558"/>
              <a:gd name="connsiteY0" fmla="*/ 0 h 2913321"/>
              <a:gd name="connsiteX1" fmla="*/ 2137144 w 2631558"/>
              <a:gd name="connsiteY1" fmla="*/ 287079 h 2913321"/>
              <a:gd name="connsiteX2" fmla="*/ 1446028 w 2631558"/>
              <a:gd name="connsiteY2" fmla="*/ 1174898 h 2913321"/>
              <a:gd name="connsiteX3" fmla="*/ 0 w 2631558"/>
              <a:gd name="connsiteY3" fmla="*/ 2913321 h 2913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1558" h="2913321">
                <a:moveTo>
                  <a:pt x="2631558" y="0"/>
                </a:moveTo>
                <a:cubicBezTo>
                  <a:pt x="2483145" y="45631"/>
                  <a:pt x="2334732" y="91263"/>
                  <a:pt x="2137144" y="287079"/>
                </a:cubicBezTo>
                <a:cubicBezTo>
                  <a:pt x="1939556" y="482895"/>
                  <a:pt x="1802219" y="737191"/>
                  <a:pt x="1446028" y="1174898"/>
                </a:cubicBezTo>
                <a:cubicBezTo>
                  <a:pt x="1089837" y="1612605"/>
                  <a:pt x="544918" y="2262963"/>
                  <a:pt x="0" y="2913321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3211033" y="3519377"/>
            <a:ext cx="3631018" cy="3062176"/>
          </a:xfrm>
          <a:custGeom>
            <a:avLst/>
            <a:gdLst>
              <a:gd name="connsiteX0" fmla="*/ 3631018 w 3631018"/>
              <a:gd name="connsiteY0" fmla="*/ 0 h 3062176"/>
              <a:gd name="connsiteX1" fmla="*/ 3136604 w 3631018"/>
              <a:gd name="connsiteY1" fmla="*/ 170121 h 3062176"/>
              <a:gd name="connsiteX2" fmla="*/ 2408274 w 3631018"/>
              <a:gd name="connsiteY2" fmla="*/ 669851 h 3062176"/>
              <a:gd name="connsiteX3" fmla="*/ 1897911 w 3631018"/>
              <a:gd name="connsiteY3" fmla="*/ 1068572 h 3062176"/>
              <a:gd name="connsiteX4" fmla="*/ 0 w 3631018"/>
              <a:gd name="connsiteY4" fmla="*/ 3062176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1018" h="3062176">
                <a:moveTo>
                  <a:pt x="3631018" y="0"/>
                </a:moveTo>
                <a:cubicBezTo>
                  <a:pt x="3485706" y="29239"/>
                  <a:pt x="3340394" y="58479"/>
                  <a:pt x="3136604" y="170121"/>
                </a:cubicBezTo>
                <a:cubicBezTo>
                  <a:pt x="2932814" y="281763"/>
                  <a:pt x="2614723" y="520109"/>
                  <a:pt x="2408274" y="669851"/>
                </a:cubicBezTo>
                <a:cubicBezTo>
                  <a:pt x="2201825" y="819593"/>
                  <a:pt x="2299290" y="669851"/>
                  <a:pt x="1897911" y="1068572"/>
                </a:cubicBezTo>
                <a:cubicBezTo>
                  <a:pt x="1496532" y="1467293"/>
                  <a:pt x="748266" y="2264734"/>
                  <a:pt x="0" y="3062176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 rot="20996324">
            <a:off x="7735055" y="2502432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Sundhnúkur</a:t>
            </a:r>
            <a:endParaRPr lang="en-GB" sz="1000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89" y="54428"/>
            <a:ext cx="843346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Røde piler:  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Sannsynlige lavastrøm-forløp fra krater-rekkene nord og sør for </a:t>
            </a:r>
            <a:r>
              <a:rPr lang="nb-NO" sz="13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 og fra selve </a:t>
            </a:r>
            <a:r>
              <a:rPr lang="nb-NO" sz="13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kur-rekka. 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Heving og øst-vest-strekning i </a:t>
            </a:r>
            <a:r>
              <a:rPr lang="nb-NO" sz="13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kur-området i november, 2023, antyder at nye utbrudds-spalter</a:t>
            </a:r>
          </a:p>
          <a:p>
            <a:pPr>
              <a:lnSpc>
                <a:spcPts val="1500"/>
              </a:lnSpc>
            </a:pPr>
            <a:r>
              <a:rPr lang="nb-NO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muligens vil åpnes noen få ti-meter (eller hundre-meter?) lenger vest (?)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8278" y="2171238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Bláa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lónið</a:t>
            </a:r>
            <a:endParaRPr lang="en-GB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Blå lagune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32822" y="2427628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Svartsengi</a:t>
            </a:r>
            <a:endParaRPr lang="en-GB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092575" y="1760877"/>
            <a:ext cx="2943546" cy="381285"/>
          </a:xfrm>
          <a:custGeom>
            <a:avLst/>
            <a:gdLst>
              <a:gd name="connsiteX0" fmla="*/ 0 w 2943546"/>
              <a:gd name="connsiteY0" fmla="*/ 1141 h 381285"/>
              <a:gd name="connsiteX1" fmla="*/ 349322 w 2943546"/>
              <a:gd name="connsiteY1" fmla="*/ 11415 h 381285"/>
              <a:gd name="connsiteX2" fmla="*/ 940086 w 2943546"/>
              <a:gd name="connsiteY2" fmla="*/ 83334 h 381285"/>
              <a:gd name="connsiteX3" fmla="*/ 2059969 w 2943546"/>
              <a:gd name="connsiteY3" fmla="*/ 247721 h 381285"/>
              <a:gd name="connsiteX4" fmla="*/ 2943546 w 2943546"/>
              <a:gd name="connsiteY4" fmla="*/ 381285 h 38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546" h="381285">
                <a:moveTo>
                  <a:pt x="0" y="1141"/>
                </a:moveTo>
                <a:cubicBezTo>
                  <a:pt x="96320" y="-572"/>
                  <a:pt x="192641" y="-2284"/>
                  <a:pt x="349322" y="11415"/>
                </a:cubicBezTo>
                <a:cubicBezTo>
                  <a:pt x="506003" y="25114"/>
                  <a:pt x="940086" y="83334"/>
                  <a:pt x="940086" y="83334"/>
                </a:cubicBezTo>
                <a:lnTo>
                  <a:pt x="2059969" y="247721"/>
                </a:lnTo>
                <a:lnTo>
                  <a:pt x="2943546" y="381285"/>
                </a:ln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260369" y="2013735"/>
            <a:ext cx="3816849" cy="4130211"/>
          </a:xfrm>
          <a:custGeom>
            <a:avLst/>
            <a:gdLst>
              <a:gd name="connsiteX0" fmla="*/ 0 w 3816849"/>
              <a:gd name="connsiteY0" fmla="*/ 0 h 4130211"/>
              <a:gd name="connsiteX1" fmla="*/ 251716 w 3816849"/>
              <a:gd name="connsiteY1" fmla="*/ 272265 h 4130211"/>
              <a:gd name="connsiteX2" fmla="*/ 431514 w 3816849"/>
              <a:gd name="connsiteY2" fmla="*/ 672957 h 4130211"/>
              <a:gd name="connsiteX3" fmla="*/ 431514 w 3816849"/>
              <a:gd name="connsiteY3" fmla="*/ 1304818 h 4130211"/>
              <a:gd name="connsiteX4" fmla="*/ 534256 w 3816849"/>
              <a:gd name="connsiteY4" fmla="*/ 1705510 h 4130211"/>
              <a:gd name="connsiteX5" fmla="*/ 780835 w 3816849"/>
              <a:gd name="connsiteY5" fmla="*/ 2178121 h 4130211"/>
              <a:gd name="connsiteX6" fmla="*/ 1351051 w 3816849"/>
              <a:gd name="connsiteY6" fmla="*/ 2594225 h 4130211"/>
              <a:gd name="connsiteX7" fmla="*/ 2887038 w 3816849"/>
              <a:gd name="connsiteY7" fmla="*/ 3349375 h 4130211"/>
              <a:gd name="connsiteX8" fmla="*/ 3816849 w 3816849"/>
              <a:gd name="connsiteY8" fmla="*/ 4130211 h 413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6849" h="4130211">
                <a:moveTo>
                  <a:pt x="0" y="0"/>
                </a:moveTo>
                <a:cubicBezTo>
                  <a:pt x="89898" y="80052"/>
                  <a:pt x="179797" y="160105"/>
                  <a:pt x="251716" y="272265"/>
                </a:cubicBezTo>
                <a:cubicBezTo>
                  <a:pt x="323635" y="384425"/>
                  <a:pt x="401548" y="500865"/>
                  <a:pt x="431514" y="672957"/>
                </a:cubicBezTo>
                <a:cubicBezTo>
                  <a:pt x="461480" y="845049"/>
                  <a:pt x="414390" y="1132726"/>
                  <a:pt x="431514" y="1304818"/>
                </a:cubicBezTo>
                <a:cubicBezTo>
                  <a:pt x="448638" y="1476910"/>
                  <a:pt x="476036" y="1559960"/>
                  <a:pt x="534256" y="1705510"/>
                </a:cubicBezTo>
                <a:cubicBezTo>
                  <a:pt x="592476" y="1851060"/>
                  <a:pt x="644703" y="2030002"/>
                  <a:pt x="780835" y="2178121"/>
                </a:cubicBezTo>
                <a:cubicBezTo>
                  <a:pt x="916967" y="2326240"/>
                  <a:pt x="1000017" y="2399016"/>
                  <a:pt x="1351051" y="2594225"/>
                </a:cubicBezTo>
                <a:cubicBezTo>
                  <a:pt x="1702085" y="2789434"/>
                  <a:pt x="2476072" y="3093377"/>
                  <a:pt x="2887038" y="3349375"/>
                </a:cubicBezTo>
                <a:cubicBezTo>
                  <a:pt x="3298004" y="3605373"/>
                  <a:pt x="3557426" y="3867792"/>
                  <a:pt x="3816849" y="4130211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3441843" y="2851079"/>
            <a:ext cx="2116476" cy="1726058"/>
          </a:xfrm>
          <a:custGeom>
            <a:avLst/>
            <a:gdLst>
              <a:gd name="connsiteX0" fmla="*/ 2116476 w 2116476"/>
              <a:gd name="connsiteY0" fmla="*/ 0 h 1726058"/>
              <a:gd name="connsiteX1" fmla="*/ 1972638 w 2116476"/>
              <a:gd name="connsiteY1" fmla="*/ 205483 h 1726058"/>
              <a:gd name="connsiteX2" fmla="*/ 1638728 w 2116476"/>
              <a:gd name="connsiteY2" fmla="*/ 369869 h 1726058"/>
              <a:gd name="connsiteX3" fmla="*/ 976045 w 2116476"/>
              <a:gd name="connsiteY3" fmla="*/ 544530 h 1726058"/>
              <a:gd name="connsiteX4" fmla="*/ 523982 w 2116476"/>
              <a:gd name="connsiteY4" fmla="*/ 847618 h 1726058"/>
              <a:gd name="connsiteX5" fmla="*/ 0 w 2116476"/>
              <a:gd name="connsiteY5" fmla="*/ 1726058 h 172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476" h="1726058">
                <a:moveTo>
                  <a:pt x="2116476" y="0"/>
                </a:moveTo>
                <a:cubicBezTo>
                  <a:pt x="2084369" y="71919"/>
                  <a:pt x="2052263" y="143838"/>
                  <a:pt x="1972638" y="205483"/>
                </a:cubicBezTo>
                <a:cubicBezTo>
                  <a:pt x="1893013" y="267128"/>
                  <a:pt x="1804827" y="313361"/>
                  <a:pt x="1638728" y="369869"/>
                </a:cubicBezTo>
                <a:cubicBezTo>
                  <a:pt x="1472629" y="426377"/>
                  <a:pt x="1161836" y="464905"/>
                  <a:pt x="976045" y="544530"/>
                </a:cubicBezTo>
                <a:cubicBezTo>
                  <a:pt x="790254" y="624155"/>
                  <a:pt x="686656" y="650697"/>
                  <a:pt x="523982" y="847618"/>
                </a:cubicBezTo>
                <a:cubicBezTo>
                  <a:pt x="361308" y="1044539"/>
                  <a:pt x="180654" y="1385298"/>
                  <a:pt x="0" y="1726058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583951" y="2090791"/>
            <a:ext cx="2345021" cy="1505164"/>
          </a:xfrm>
          <a:custGeom>
            <a:avLst/>
            <a:gdLst>
              <a:gd name="connsiteX0" fmla="*/ 2018871 w 2345021"/>
              <a:gd name="connsiteY0" fmla="*/ 0 h 1505164"/>
              <a:gd name="connsiteX1" fmla="*/ 2193532 w 2345021"/>
              <a:gd name="connsiteY1" fmla="*/ 71919 h 1505164"/>
              <a:gd name="connsiteX2" fmla="*/ 2316822 w 2345021"/>
              <a:gd name="connsiteY2" fmla="*/ 143838 h 1505164"/>
              <a:gd name="connsiteX3" fmla="*/ 2337370 w 2345021"/>
              <a:gd name="connsiteY3" fmla="*/ 282539 h 1505164"/>
              <a:gd name="connsiteX4" fmla="*/ 2214080 w 2345021"/>
              <a:gd name="connsiteY4" fmla="*/ 400692 h 1505164"/>
              <a:gd name="connsiteX5" fmla="*/ 2095928 w 2345021"/>
              <a:gd name="connsiteY5" fmla="*/ 523982 h 1505164"/>
              <a:gd name="connsiteX6" fmla="*/ 1910993 w 2345021"/>
              <a:gd name="connsiteY6" fmla="*/ 667820 h 1505164"/>
              <a:gd name="connsiteX7" fmla="*/ 1597631 w 2345021"/>
              <a:gd name="connsiteY7" fmla="*/ 770562 h 1505164"/>
              <a:gd name="connsiteX8" fmla="*/ 1166116 w 2345021"/>
              <a:gd name="connsiteY8" fmla="*/ 909263 h 1505164"/>
              <a:gd name="connsiteX9" fmla="*/ 0 w 2345021"/>
              <a:gd name="connsiteY9" fmla="*/ 1505164 h 150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5021" h="1505164">
                <a:moveTo>
                  <a:pt x="2018871" y="0"/>
                </a:moveTo>
                <a:cubicBezTo>
                  <a:pt x="2081372" y="23973"/>
                  <a:pt x="2143874" y="47946"/>
                  <a:pt x="2193532" y="71919"/>
                </a:cubicBezTo>
                <a:cubicBezTo>
                  <a:pt x="2243190" y="95892"/>
                  <a:pt x="2292849" y="108735"/>
                  <a:pt x="2316822" y="143838"/>
                </a:cubicBezTo>
                <a:cubicBezTo>
                  <a:pt x="2340795" y="178941"/>
                  <a:pt x="2354494" y="239730"/>
                  <a:pt x="2337370" y="282539"/>
                </a:cubicBezTo>
                <a:cubicBezTo>
                  <a:pt x="2320246" y="325348"/>
                  <a:pt x="2254320" y="360452"/>
                  <a:pt x="2214080" y="400692"/>
                </a:cubicBezTo>
                <a:cubicBezTo>
                  <a:pt x="2173840" y="440933"/>
                  <a:pt x="2146442" y="479461"/>
                  <a:pt x="2095928" y="523982"/>
                </a:cubicBezTo>
                <a:cubicBezTo>
                  <a:pt x="2045414" y="568503"/>
                  <a:pt x="1994042" y="626723"/>
                  <a:pt x="1910993" y="667820"/>
                </a:cubicBezTo>
                <a:cubicBezTo>
                  <a:pt x="1827944" y="708917"/>
                  <a:pt x="1597631" y="770562"/>
                  <a:pt x="1597631" y="770562"/>
                </a:cubicBezTo>
                <a:cubicBezTo>
                  <a:pt x="1473485" y="810802"/>
                  <a:pt x="1432388" y="786829"/>
                  <a:pt x="1166116" y="909263"/>
                </a:cubicBezTo>
                <a:cubicBezTo>
                  <a:pt x="899844" y="1031697"/>
                  <a:pt x="449922" y="1268430"/>
                  <a:pt x="0" y="1505164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3087384" y="1987080"/>
            <a:ext cx="1618180" cy="144808"/>
          </a:xfrm>
          <a:custGeom>
            <a:avLst/>
            <a:gdLst>
              <a:gd name="connsiteX0" fmla="*/ 1618180 w 1618180"/>
              <a:gd name="connsiteY0" fmla="*/ 969 h 144808"/>
              <a:gd name="connsiteX1" fmla="*/ 1376737 w 1618180"/>
              <a:gd name="connsiteY1" fmla="*/ 969 h 144808"/>
              <a:gd name="connsiteX2" fmla="*/ 1125020 w 1618180"/>
              <a:gd name="connsiteY2" fmla="*/ 6107 h 144808"/>
              <a:gd name="connsiteX3" fmla="*/ 770562 w 1618180"/>
              <a:gd name="connsiteY3" fmla="*/ 62614 h 144808"/>
              <a:gd name="connsiteX4" fmla="*/ 313362 w 1618180"/>
              <a:gd name="connsiteY4" fmla="*/ 113985 h 144808"/>
              <a:gd name="connsiteX5" fmla="*/ 0 w 1618180"/>
              <a:gd name="connsiteY5" fmla="*/ 144808 h 14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8180" h="144808">
                <a:moveTo>
                  <a:pt x="1618180" y="969"/>
                </a:moveTo>
                <a:lnTo>
                  <a:pt x="1376737" y="969"/>
                </a:lnTo>
                <a:cubicBezTo>
                  <a:pt x="1294544" y="1825"/>
                  <a:pt x="1226049" y="-4167"/>
                  <a:pt x="1125020" y="6107"/>
                </a:cubicBezTo>
                <a:cubicBezTo>
                  <a:pt x="1023991" y="16381"/>
                  <a:pt x="905838" y="44634"/>
                  <a:pt x="770562" y="62614"/>
                </a:cubicBezTo>
                <a:cubicBezTo>
                  <a:pt x="635286" y="80594"/>
                  <a:pt x="313362" y="113985"/>
                  <a:pt x="313362" y="113985"/>
                </a:cubicBezTo>
                <a:lnTo>
                  <a:pt x="0" y="144808"/>
                </a:ln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4566863" y="1659276"/>
            <a:ext cx="1453793" cy="25686"/>
          </a:xfrm>
          <a:custGeom>
            <a:avLst/>
            <a:gdLst>
              <a:gd name="connsiteX0" fmla="*/ 1453793 w 1453793"/>
              <a:gd name="connsiteY0" fmla="*/ 0 h 25686"/>
              <a:gd name="connsiteX1" fmla="*/ 873303 w 1453793"/>
              <a:gd name="connsiteY1" fmla="*/ 20549 h 25686"/>
              <a:gd name="connsiteX2" fmla="*/ 272265 w 1453793"/>
              <a:gd name="connsiteY2" fmla="*/ 25686 h 25686"/>
              <a:gd name="connsiteX3" fmla="*/ 0 w 1453793"/>
              <a:gd name="connsiteY3" fmla="*/ 25686 h 2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793" h="25686">
                <a:moveTo>
                  <a:pt x="1453793" y="0"/>
                </a:moveTo>
                <a:lnTo>
                  <a:pt x="873303" y="20549"/>
                </a:lnTo>
                <a:cubicBezTo>
                  <a:pt x="676382" y="24830"/>
                  <a:pt x="272265" y="25686"/>
                  <a:pt x="272265" y="25686"/>
                </a:cubicBezTo>
                <a:lnTo>
                  <a:pt x="0" y="25686"/>
                </a:ln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1988049" y="1659276"/>
            <a:ext cx="1988050" cy="236306"/>
          </a:xfrm>
          <a:custGeom>
            <a:avLst/>
            <a:gdLst>
              <a:gd name="connsiteX0" fmla="*/ 1988050 w 1988050"/>
              <a:gd name="connsiteY0" fmla="*/ 0 h 236306"/>
              <a:gd name="connsiteX1" fmla="*/ 1556535 w 1988050"/>
              <a:gd name="connsiteY1" fmla="*/ 20549 h 236306"/>
              <a:gd name="connsiteX2" fmla="*/ 775699 w 1988050"/>
              <a:gd name="connsiteY2" fmla="*/ 97605 h 236306"/>
              <a:gd name="connsiteX3" fmla="*/ 313362 w 1988050"/>
              <a:gd name="connsiteY3" fmla="*/ 169524 h 236306"/>
              <a:gd name="connsiteX4" fmla="*/ 0 w 1988050"/>
              <a:gd name="connsiteY4" fmla="*/ 236306 h 23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050" h="236306">
                <a:moveTo>
                  <a:pt x="1988050" y="0"/>
                </a:moveTo>
                <a:cubicBezTo>
                  <a:pt x="1873321" y="2141"/>
                  <a:pt x="1758593" y="4282"/>
                  <a:pt x="1556535" y="20549"/>
                </a:cubicBezTo>
                <a:cubicBezTo>
                  <a:pt x="1354476" y="36817"/>
                  <a:pt x="982894" y="72776"/>
                  <a:pt x="775699" y="97605"/>
                </a:cubicBezTo>
                <a:cubicBezTo>
                  <a:pt x="568503" y="122434"/>
                  <a:pt x="442645" y="146407"/>
                  <a:pt x="313362" y="169524"/>
                </a:cubicBezTo>
                <a:cubicBezTo>
                  <a:pt x="184079" y="192641"/>
                  <a:pt x="92039" y="214473"/>
                  <a:pt x="0" y="236306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260498" y="2153093"/>
            <a:ext cx="3545958" cy="1254642"/>
          </a:xfrm>
          <a:custGeom>
            <a:avLst/>
            <a:gdLst>
              <a:gd name="connsiteX0" fmla="*/ 3545958 w 3545958"/>
              <a:gd name="connsiteY0" fmla="*/ 0 h 1254642"/>
              <a:gd name="connsiteX1" fmla="*/ 3115339 w 3545958"/>
              <a:gd name="connsiteY1" fmla="*/ 69112 h 1254642"/>
              <a:gd name="connsiteX2" fmla="*/ 2642190 w 3545958"/>
              <a:gd name="connsiteY2" fmla="*/ 186070 h 1254642"/>
              <a:gd name="connsiteX3" fmla="*/ 2211572 w 3545958"/>
              <a:gd name="connsiteY3" fmla="*/ 382772 h 1254642"/>
              <a:gd name="connsiteX4" fmla="*/ 1685260 w 3545958"/>
              <a:gd name="connsiteY4" fmla="*/ 627321 h 1254642"/>
              <a:gd name="connsiteX5" fmla="*/ 595423 w 3545958"/>
              <a:gd name="connsiteY5" fmla="*/ 1010093 h 1254642"/>
              <a:gd name="connsiteX6" fmla="*/ 0 w 3545958"/>
              <a:gd name="connsiteY6" fmla="*/ 1254642 h 12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5958" h="1254642">
                <a:moveTo>
                  <a:pt x="3545958" y="0"/>
                </a:moveTo>
                <a:cubicBezTo>
                  <a:pt x="3405962" y="19050"/>
                  <a:pt x="3265967" y="38100"/>
                  <a:pt x="3115339" y="69112"/>
                </a:cubicBezTo>
                <a:cubicBezTo>
                  <a:pt x="2964711" y="100124"/>
                  <a:pt x="2792818" y="133793"/>
                  <a:pt x="2642190" y="186070"/>
                </a:cubicBezTo>
                <a:cubicBezTo>
                  <a:pt x="2491562" y="238347"/>
                  <a:pt x="2211572" y="382772"/>
                  <a:pt x="2211572" y="382772"/>
                </a:cubicBezTo>
                <a:cubicBezTo>
                  <a:pt x="2052084" y="456314"/>
                  <a:pt x="1954618" y="522768"/>
                  <a:pt x="1685260" y="627321"/>
                </a:cubicBezTo>
                <a:cubicBezTo>
                  <a:pt x="1415902" y="731874"/>
                  <a:pt x="876300" y="905540"/>
                  <a:pt x="595423" y="1010093"/>
                </a:cubicBezTo>
                <a:cubicBezTo>
                  <a:pt x="314546" y="1114646"/>
                  <a:pt x="157273" y="1184644"/>
                  <a:pt x="0" y="1254642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1289" y="54428"/>
            <a:ext cx="843346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Røde piler:  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Sannsynlige lavastrøm-forløp fra krater-rekkene nord og sør for </a:t>
            </a:r>
            <a:r>
              <a:rPr lang="nb-NO" sz="13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 og fra selve </a:t>
            </a:r>
            <a:r>
              <a:rPr lang="nb-NO" sz="13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kur-rekka. </a:t>
            </a:r>
          </a:p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Heving og øst-vest-strekning i </a:t>
            </a:r>
            <a:r>
              <a:rPr lang="nb-NO" sz="13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</a:t>
            </a:r>
            <a:r>
              <a:rPr lang="en-GB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kur-området i november, 2023, antyder at nye utbrudds-spalter</a:t>
            </a:r>
          </a:p>
          <a:p>
            <a:pPr>
              <a:lnSpc>
                <a:spcPts val="1500"/>
              </a:lnSpc>
            </a:pPr>
            <a:r>
              <a:rPr lang="nb-NO" sz="13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3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muligens vil åpnes noen få ti-meter (eller hundre-meter?) lenger vest (?) </a:t>
            </a:r>
          </a:p>
        </p:txBody>
      </p:sp>
      <p:sp>
        <p:nvSpPr>
          <p:cNvPr id="15" name="TextBox 14"/>
          <p:cNvSpPr txBox="1"/>
          <p:nvPr/>
        </p:nvSpPr>
        <p:spPr>
          <a:xfrm rot="21214211">
            <a:off x="4602674" y="1712606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Sundhnúkur</a:t>
            </a:r>
            <a:endParaRPr lang="en-GB" sz="1000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6953" y="1557028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Bláa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lónið</a:t>
            </a:r>
            <a:endParaRPr lang="en-GB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Blå lagune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6429" y="1701705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Svartsengi</a:t>
            </a:r>
            <a:endParaRPr lang="en-GB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366"/>
            <a:ext cx="8401372" cy="684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13"/>
            <a:ext cx="8632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8589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0" y="521296"/>
            <a:ext cx="9148180" cy="6336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180" y="44624"/>
            <a:ext cx="290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Jordskjelv: januar-april, 2022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7" y="43028"/>
            <a:ext cx="3641332" cy="3330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477" y="3482777"/>
            <a:ext cx="3640940" cy="3330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33" y="3482187"/>
            <a:ext cx="3636354" cy="3330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600" y="43028"/>
            <a:ext cx="3491057" cy="3330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4638" y="86946"/>
            <a:ext cx="1237839" cy="2119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26.-28. okt., 48 </a:t>
            </a:r>
            <a:r>
              <a:rPr lang="nb-NO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en-GB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6824" y="209277"/>
            <a:ext cx="537327" cy="1949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288 </a:t>
            </a:r>
            <a:r>
              <a:rPr lang="nb-NO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en-GB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3187" y="3650783"/>
            <a:ext cx="537327" cy="1949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lang="nb-NO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en-GB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0897" y="3651486"/>
            <a:ext cx="473206" cy="1949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nb-NO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en-GB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3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510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4546" y="3509710"/>
            <a:ext cx="535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Hagafell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4797152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Stóra</a:t>
            </a:r>
            <a:r>
              <a:rPr lang="en-GB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Skógfell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005064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Syllingarfell</a:t>
            </a:r>
            <a:endParaRPr lang="en-GB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16632"/>
            <a:ext cx="179889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Eruption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Feb. 8, 2024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SW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51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60648"/>
            <a:ext cx="6285607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7485143" cy="68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70" y="35770"/>
            <a:ext cx="6690102" cy="68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17" y="60123"/>
            <a:ext cx="7354379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1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5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6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920"/>
            <a:ext cx="9144000" cy="5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20"/>
            <a:ext cx="9144000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" y="191417"/>
            <a:ext cx="9128927" cy="60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0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9099211" cy="56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6672"/>
            <a:ext cx="6840760" cy="629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826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7721</TotalTime>
  <Words>718</Words>
  <Application>Microsoft Office PowerPoint</Application>
  <PresentationFormat>On-screen Show (4:3)</PresentationFormat>
  <Paragraphs>444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192</cp:revision>
  <cp:lastPrinted>2023-11-13T17:03:03Z</cp:lastPrinted>
  <dcterms:created xsi:type="dcterms:W3CDTF">2006-08-29T15:25:26Z</dcterms:created>
  <dcterms:modified xsi:type="dcterms:W3CDTF">2024-02-09T16:55:39Z</dcterms:modified>
</cp:coreProperties>
</file>