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73" r:id="rId5"/>
    <p:sldId id="258" r:id="rId6"/>
    <p:sldId id="259" r:id="rId7"/>
    <p:sldId id="274" r:id="rId8"/>
    <p:sldId id="261" r:id="rId9"/>
    <p:sldId id="263" r:id="rId10"/>
    <p:sldId id="262" r:id="rId11"/>
    <p:sldId id="266" r:id="rId12"/>
    <p:sldId id="268" r:id="rId13"/>
    <p:sldId id="264" r:id="rId14"/>
    <p:sldId id="275" r:id="rId15"/>
    <p:sldId id="276" r:id="rId16"/>
    <p:sldId id="278" r:id="rId17"/>
    <p:sldId id="285" r:id="rId18"/>
    <p:sldId id="282" r:id="rId19"/>
    <p:sldId id="283" r:id="rId20"/>
    <p:sldId id="284" r:id="rId21"/>
    <p:sldId id="265" r:id="rId22"/>
    <p:sldId id="286" r:id="rId23"/>
    <p:sldId id="287" r:id="rId24"/>
    <p:sldId id="288" r:id="rId25"/>
    <p:sldId id="289" r:id="rId26"/>
    <p:sldId id="290" r:id="rId27"/>
    <p:sldId id="269" r:id="rId28"/>
    <p:sldId id="291" r:id="rId29"/>
    <p:sldId id="292" r:id="rId30"/>
    <p:sldId id="270" r:id="rId31"/>
    <p:sldId id="27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0"/>
  </p:normalViewPr>
  <p:slideViewPr>
    <p:cSldViewPr>
      <p:cViewPr>
        <p:scale>
          <a:sx n="100" d="100"/>
          <a:sy n="100" d="100"/>
        </p:scale>
        <p:origin x="-130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F1E31-D6F9-4B4F-A8EA-E6EA05B9B18A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09C0-1338-4B06-B072-55CB5BDBA2B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F1E31-D6F9-4B4F-A8EA-E6EA05B9B18A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09C0-1338-4B06-B072-55CB5BDBA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F1E31-D6F9-4B4F-A8EA-E6EA05B9B18A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09C0-1338-4B06-B072-55CB5BDBA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F1E31-D6F9-4B4F-A8EA-E6EA05B9B18A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09C0-1338-4B06-B072-55CB5BDBA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F1E31-D6F9-4B4F-A8EA-E6EA05B9B18A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09C0-1338-4B06-B072-55CB5BDBA2B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F1E31-D6F9-4B4F-A8EA-E6EA05B9B18A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09C0-1338-4B06-B072-55CB5BDBA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F1E31-D6F9-4B4F-A8EA-E6EA05B9B18A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09C0-1338-4B06-B072-55CB5BDBA2B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F1E31-D6F9-4B4F-A8EA-E6EA05B9B18A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09C0-1338-4B06-B072-55CB5BDBA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F1E31-D6F9-4B4F-A8EA-E6EA05B9B18A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09C0-1338-4B06-B072-55CB5BDBA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F1E31-D6F9-4B4F-A8EA-E6EA05B9B18A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09C0-1338-4B06-B072-55CB5BDBA2B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F1E31-D6F9-4B4F-A8EA-E6EA05B9B18A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09C0-1338-4B06-B072-55CB5BDBA2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1F1E31-D6F9-4B4F-A8EA-E6EA05B9B18A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45E809C0-1338-4B06-B072-55CB5BDBA2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open.it/a-new-qgis-plugin-allows-dynamic-filtering-of-values-in-forms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Documents/Qgis/A_NIN_template/NiN_v.trial.qgs" TargetMode="External"/><Relationship Id="rId2" Type="http://schemas.openxmlformats.org/officeDocument/2006/relationships/hyperlink" Target="../../../../Documents/Qgis/A_NIN_template/Botanisk_PRESENTATION.qgs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.horvath@geo.uio.no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b-NO" dirty="0"/>
              <a:t>kartlegging </a:t>
            </a:r>
            <a:r>
              <a:rPr lang="nb-NO" dirty="0" smtClean="0"/>
              <a:t>med </a:t>
            </a:r>
            <a:r>
              <a:rPr lang="nb-NO" dirty="0" err="1" smtClean="0"/>
              <a:t>feltPAD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6640" cy="302014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nb-NO" dirty="0" smtClean="0"/>
              <a:t>Peter Horvath</a:t>
            </a:r>
          </a:p>
          <a:p>
            <a:pPr algn="ctr"/>
            <a:endParaRPr lang="nb-NO" dirty="0" smtClean="0"/>
          </a:p>
          <a:p>
            <a:pPr algn="ctr"/>
            <a:r>
              <a:rPr lang="en-US" dirty="0"/>
              <a:t>Geo-</a:t>
            </a:r>
            <a:r>
              <a:rPr lang="en-US" dirty="0" err="1"/>
              <a:t>økologisk</a:t>
            </a:r>
            <a:r>
              <a:rPr lang="en-US" dirty="0"/>
              <a:t> </a:t>
            </a:r>
            <a:r>
              <a:rPr lang="en-US" dirty="0" err="1"/>
              <a:t>forskningsgruppe</a:t>
            </a:r>
            <a:endParaRPr lang="en-US" dirty="0"/>
          </a:p>
          <a:p>
            <a:pPr algn="ctr"/>
            <a:r>
              <a:rPr lang="nb-NO" dirty="0" smtClean="0"/>
              <a:t>NHM UiO </a:t>
            </a:r>
          </a:p>
          <a:p>
            <a:pPr algn="ctr"/>
            <a:endParaRPr lang="nb-NO" dirty="0"/>
          </a:p>
          <a:p>
            <a:pPr algn="ctr"/>
            <a:endParaRPr lang="nb-NO" dirty="0" smtClean="0"/>
          </a:p>
          <a:p>
            <a:pPr algn="ctr"/>
            <a:endParaRPr lang="nb-NO" dirty="0"/>
          </a:p>
          <a:p>
            <a:pPr algn="ctr"/>
            <a:endParaRPr lang="nb-NO" dirty="0" smtClean="0"/>
          </a:p>
          <a:p>
            <a:pPr algn="ctr"/>
            <a:r>
              <a:rPr lang="nb-NO" sz="1600" dirty="0" smtClean="0"/>
              <a:t>2.6.2016 – </a:t>
            </a:r>
            <a:r>
              <a:rPr lang="nb-NO" sz="1600" dirty="0" err="1" smtClean="0"/>
              <a:t>GEco</a:t>
            </a:r>
            <a:r>
              <a:rPr lang="nb-NO" sz="1600" dirty="0" smtClean="0"/>
              <a:t> Seminar</a:t>
            </a:r>
            <a:endParaRPr lang="nb-NO" sz="1600" dirty="0"/>
          </a:p>
          <a:p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869160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7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Hva </a:t>
            </a:r>
            <a:r>
              <a:rPr lang="nb-NO" dirty="0"/>
              <a:t>slags </a:t>
            </a:r>
            <a:r>
              <a:rPr lang="nb-NO" dirty="0" err="1"/>
              <a:t>feltPAD</a:t>
            </a:r>
            <a:r>
              <a:rPr lang="nb-NO" dirty="0"/>
              <a:t> har vi </a:t>
            </a:r>
            <a:r>
              <a:rPr lang="nb-NO" dirty="0" smtClean="0"/>
              <a:t>tilgjengelig </a:t>
            </a:r>
            <a:endParaRPr lang="nb-NO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2602632" cy="4718304"/>
          </a:xfrm>
        </p:spPr>
        <p:txBody>
          <a:bodyPr>
            <a:normAutofit lnSpcReduction="10000"/>
          </a:bodyPr>
          <a:lstStyle/>
          <a:p>
            <a:r>
              <a:rPr lang="nb-NO" sz="2400" dirty="0"/>
              <a:t>Vanntett</a:t>
            </a:r>
          </a:p>
          <a:p>
            <a:r>
              <a:rPr lang="nb-NO" sz="2400" dirty="0"/>
              <a:t>Bytte </a:t>
            </a:r>
            <a:r>
              <a:rPr lang="nb-NO" sz="2400" dirty="0" smtClean="0"/>
              <a:t>batterier mens man arbeider </a:t>
            </a:r>
            <a:endParaRPr lang="nb-NO" sz="2400" dirty="0"/>
          </a:p>
          <a:p>
            <a:endParaRPr lang="nb-NO" sz="2400" dirty="0" smtClean="0"/>
          </a:p>
          <a:p>
            <a:endParaRPr lang="nb-NO" sz="2400" dirty="0"/>
          </a:p>
          <a:p>
            <a:r>
              <a:rPr lang="nb-NO" sz="2400" dirty="0" smtClean="0"/>
              <a:t>Sterkt lys i skjermen</a:t>
            </a:r>
          </a:p>
          <a:p>
            <a:r>
              <a:rPr lang="nb-NO" sz="2400" dirty="0" smtClean="0"/>
              <a:t>Kan lades i bilen</a:t>
            </a:r>
          </a:p>
          <a:p>
            <a:r>
              <a:rPr lang="nb-NO" sz="2400" dirty="0" smtClean="0"/>
              <a:t>Bæresele</a:t>
            </a:r>
          </a:p>
          <a:p>
            <a:r>
              <a:rPr lang="nb-NO" sz="2400" dirty="0" smtClean="0"/>
              <a:t>Ekstra batterier</a:t>
            </a:r>
          </a:p>
          <a:p>
            <a:endParaRPr lang="nb-NO" sz="24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37" y="2127250"/>
            <a:ext cx="4762500" cy="3810000"/>
          </a:xfrm>
        </p:spPr>
      </p:pic>
      <p:sp>
        <p:nvSpPr>
          <p:cNvPr id="14" name="TextBox 13"/>
          <p:cNvSpPr txBox="1"/>
          <p:nvPr/>
        </p:nvSpPr>
        <p:spPr>
          <a:xfrm>
            <a:off x="5796136" y="64886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bilde: getac.com</a:t>
            </a:r>
          </a:p>
        </p:txBody>
      </p:sp>
    </p:spTree>
    <p:extLst>
      <p:ext uri="{BB962C8B-B14F-4D97-AF65-F5344CB8AC3E}">
        <p14:creationId xmlns:p14="http://schemas.microsoft.com/office/powerpoint/2010/main" val="41122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Kartlegging i </a:t>
            </a:r>
            <a:r>
              <a:rPr lang="nb-NO" dirty="0"/>
              <a:t>Botanisk </a:t>
            </a:r>
            <a:r>
              <a:rPr lang="nb-NO" dirty="0" smtClean="0"/>
              <a:t>hage 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8098"/>
            <a:ext cx="4038600" cy="3028304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smtClean="0"/>
              <a:t>25 elever fra videregående skole</a:t>
            </a:r>
          </a:p>
          <a:p>
            <a:r>
              <a:rPr lang="nb-NO" dirty="0" smtClean="0"/>
              <a:t>2 måter å kartlegge</a:t>
            </a:r>
          </a:p>
          <a:p>
            <a:pPr lvl="1"/>
            <a:r>
              <a:rPr lang="nb-NO" dirty="0" smtClean="0"/>
              <a:t>Papir</a:t>
            </a:r>
          </a:p>
          <a:p>
            <a:pPr lvl="1"/>
            <a:r>
              <a:rPr lang="nb-NO" dirty="0" smtClean="0"/>
              <a:t>PAD</a:t>
            </a:r>
          </a:p>
          <a:p>
            <a:r>
              <a:rPr lang="nb-NO" dirty="0" smtClean="0"/>
              <a:t>Forskjellig kunnskap og ivrighet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5" name="TextBox 4"/>
          <p:cNvSpPr txBox="1"/>
          <p:nvPr/>
        </p:nvSpPr>
        <p:spPr>
          <a:xfrm>
            <a:off x="5796136" y="64886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Foto: Heidrun A. Ullerud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9041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Resultater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Papir kartlegging</a:t>
            </a:r>
            <a:endParaRPr lang="nb-NO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4"/>
          <a:stretch/>
        </p:blipFill>
        <p:spPr>
          <a:xfrm rot="16200000">
            <a:off x="455276" y="2911511"/>
            <a:ext cx="4209744" cy="272756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 err="1" smtClean="0"/>
              <a:t>feltPAD</a:t>
            </a:r>
            <a:r>
              <a:rPr lang="nb-NO" dirty="0" smtClean="0"/>
              <a:t> kartlegging</a:t>
            </a:r>
            <a:endParaRPr lang="nb-NO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7543" y="2853297"/>
            <a:ext cx="4171723" cy="2882006"/>
          </a:xfrm>
        </p:spPr>
      </p:pic>
      <p:sp>
        <p:nvSpPr>
          <p:cNvPr id="11" name="TextBox 10"/>
          <p:cNvSpPr txBox="1"/>
          <p:nvPr/>
        </p:nvSpPr>
        <p:spPr>
          <a:xfrm>
            <a:off x="5796136" y="648866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Kilde: Heidrun A. Ullerud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052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Hvordan å sette opp </a:t>
            </a:r>
            <a:r>
              <a:rPr lang="nb-NO" dirty="0" err="1" smtClean="0"/>
              <a:t>feltPAD</a:t>
            </a:r>
            <a:r>
              <a:rPr lang="nb-NO" dirty="0" smtClean="0"/>
              <a:t> før feltarbeid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Avhenger av deres ønsker (og krav)</a:t>
            </a:r>
          </a:p>
          <a:p>
            <a:pPr lvl="1"/>
            <a:r>
              <a:rPr lang="nb-NO" b="1" dirty="0" smtClean="0"/>
              <a:t>Egen GUI </a:t>
            </a:r>
          </a:p>
          <a:p>
            <a:pPr lvl="2"/>
            <a:r>
              <a:rPr lang="nb-NO" dirty="0" smtClean="0"/>
              <a:t>Redigere skrift størrelse</a:t>
            </a:r>
          </a:p>
          <a:p>
            <a:pPr lvl="2"/>
            <a:r>
              <a:rPr lang="nb-NO" dirty="0" smtClean="0"/>
              <a:t>Skjule ikoner og færre menyer</a:t>
            </a:r>
            <a:endParaRPr lang="nb-NO" dirty="0"/>
          </a:p>
          <a:p>
            <a:pPr lvl="1"/>
            <a:r>
              <a:rPr lang="nb-NO" b="1" dirty="0" smtClean="0"/>
              <a:t>Egne registreringsskjemaer </a:t>
            </a:r>
          </a:p>
          <a:p>
            <a:pPr lvl="2"/>
            <a:r>
              <a:rPr lang="nb-NO" dirty="0" smtClean="0"/>
              <a:t>Auto-generere</a:t>
            </a:r>
          </a:p>
          <a:p>
            <a:pPr lvl="2"/>
            <a:r>
              <a:rPr lang="nb-NO" dirty="0" smtClean="0"/>
              <a:t>‘Dra og slipp’ designer </a:t>
            </a:r>
          </a:p>
          <a:p>
            <a:pPr lvl="1"/>
            <a:r>
              <a:rPr lang="nb-NO" b="1" dirty="0" smtClean="0"/>
              <a:t>Egne relasjon tabeller</a:t>
            </a:r>
          </a:p>
          <a:p>
            <a:pPr lvl="2"/>
            <a:r>
              <a:rPr lang="nb-NO" dirty="0"/>
              <a:t>Nedre nivå avhenger av valg fra øvre </a:t>
            </a:r>
            <a:r>
              <a:rPr lang="nb-NO" dirty="0" smtClean="0"/>
              <a:t>nivå</a:t>
            </a:r>
          </a:p>
          <a:p>
            <a:pPr lvl="2"/>
            <a:r>
              <a:rPr lang="en-US" dirty="0"/>
              <a:t>QGIS Form Value Relation plugin</a:t>
            </a:r>
            <a:endParaRPr lang="nb-NO" dirty="0" smtClean="0"/>
          </a:p>
          <a:p>
            <a:pPr lvl="1"/>
            <a:endParaRPr lang="nb-NO" dirty="0" smtClean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180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GUI - innstillinger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8" y="1340767"/>
            <a:ext cx="8631872" cy="5401351"/>
          </a:xfrm>
        </p:spPr>
      </p:pic>
    </p:spTree>
    <p:extLst>
      <p:ext uri="{BB962C8B-B14F-4D97-AF65-F5344CB8AC3E}">
        <p14:creationId xmlns:p14="http://schemas.microsoft.com/office/powerpoint/2010/main" val="178794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GUI - innstillinger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77" y="1340767"/>
            <a:ext cx="7187734" cy="5401351"/>
          </a:xfrm>
        </p:spPr>
      </p:pic>
    </p:spTree>
    <p:extLst>
      <p:ext uri="{BB962C8B-B14F-4D97-AF65-F5344CB8AC3E}">
        <p14:creationId xmlns:p14="http://schemas.microsoft.com/office/powerpoint/2010/main" val="288637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GUI - innstillinger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54084"/>
            <a:ext cx="7187734" cy="53872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340768"/>
            <a:ext cx="2916708" cy="1592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31" y="2348880"/>
            <a:ext cx="4549686" cy="3917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96" y="2376339"/>
            <a:ext cx="6300192" cy="386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5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Hvordan begynner vi med skjemaer?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2" b="3125"/>
          <a:stretch/>
        </p:blipFill>
        <p:spPr>
          <a:xfrm rot="10800000">
            <a:off x="1320800" y="1752600"/>
            <a:ext cx="6502400" cy="4505325"/>
          </a:xfrm>
        </p:spPr>
      </p:pic>
      <p:pic>
        <p:nvPicPr>
          <p:cNvPr id="1027" name="Picture 3" descr="C:\Users\peterhor\AppData\Local\Microsoft\Windows\Temporary Internet Files\Content.IE5\5M34TQNS\question-mark-in-a-blue-circle-8959-large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16" y="2852936"/>
            <a:ext cx="1044096" cy="104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52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Opprette lag med ønskede attributter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2"/>
            <a:ext cx="3921210" cy="4876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3210373" cy="59063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1559" y="2178306"/>
            <a:ext cx="3498405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 smtClean="0"/>
          </a:p>
          <a:p>
            <a:endParaRPr lang="nb-NO" dirty="0"/>
          </a:p>
          <a:p>
            <a:r>
              <a:rPr lang="nb-NO" dirty="0" smtClean="0"/>
              <a:t>Naturtype</a:t>
            </a:r>
          </a:p>
          <a:p>
            <a:r>
              <a:rPr lang="nb-NO" dirty="0" err="1" smtClean="0"/>
              <a:t>Tresjiktsdekning</a:t>
            </a:r>
            <a:r>
              <a:rPr lang="nb-NO" dirty="0" smtClean="0"/>
              <a:t> </a:t>
            </a:r>
          </a:p>
          <a:p>
            <a:r>
              <a:rPr lang="nb-NO" dirty="0" err="1" smtClean="0"/>
              <a:t>Tretype</a:t>
            </a:r>
            <a:endParaRPr lang="nb-NO" dirty="0" smtClean="0"/>
          </a:p>
          <a:p>
            <a:r>
              <a:rPr lang="nb-NO" dirty="0" smtClean="0"/>
              <a:t>(kommentar)</a:t>
            </a:r>
          </a:p>
          <a:p>
            <a:r>
              <a:rPr lang="nb-NO" dirty="0" smtClean="0"/>
              <a:t>Areal (m</a:t>
            </a:r>
            <a:r>
              <a:rPr lang="nb-NO" baseline="30000" dirty="0" smtClean="0"/>
              <a:t>2</a:t>
            </a:r>
            <a:r>
              <a:rPr lang="nb-NO" dirty="0" smtClean="0"/>
              <a:t>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4237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Opprette polygon</a:t>
            </a:r>
            <a:endParaRPr lang="nb-NO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45" y="1600200"/>
            <a:ext cx="6921909" cy="48768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28800"/>
            <a:ext cx="3781953" cy="543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1" t="14489" r="30804" b="28246"/>
          <a:stretch/>
        </p:blipFill>
        <p:spPr>
          <a:xfrm>
            <a:off x="2126853" y="1484784"/>
            <a:ext cx="4170214" cy="51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5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Introduksjon – oversikt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 smtClean="0"/>
              <a:t>Kartlegging</a:t>
            </a:r>
            <a:r>
              <a:rPr lang="en-US" dirty="0" smtClean="0"/>
              <a:t> p</a:t>
            </a:r>
            <a:r>
              <a:rPr lang="nb-NO" dirty="0" smtClean="0"/>
              <a:t>å papir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 smtClean="0"/>
              <a:t>Kartlegging med </a:t>
            </a:r>
            <a:r>
              <a:rPr lang="nb-NO" dirty="0" err="1" smtClean="0"/>
              <a:t>feltPAD</a:t>
            </a:r>
            <a:endParaRPr lang="nb-NO" dirty="0" smtClean="0"/>
          </a:p>
          <a:p>
            <a:pPr marL="457200" indent="-457200">
              <a:buFont typeface="+mj-lt"/>
              <a:buAutoNum type="arabicPeriod"/>
            </a:pPr>
            <a:r>
              <a:rPr lang="nb-NO" dirty="0" smtClean="0"/>
              <a:t>Hva slags </a:t>
            </a:r>
            <a:r>
              <a:rPr lang="nb-NO" dirty="0" err="1" smtClean="0"/>
              <a:t>feltPAD</a:t>
            </a:r>
            <a:r>
              <a:rPr lang="nb-NO" dirty="0" smtClean="0"/>
              <a:t> vi har tilgjengelig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Kartlegging i Botanisk hage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 smtClean="0"/>
              <a:t>Hvordan å sette opp og tilrettelegge </a:t>
            </a:r>
            <a:r>
              <a:rPr lang="nb-NO" dirty="0" err="1" smtClean="0"/>
              <a:t>feltPAD</a:t>
            </a:r>
            <a:endParaRPr lang="nb-NO" dirty="0" smtClean="0"/>
          </a:p>
          <a:p>
            <a:pPr marL="457200" indent="-457200">
              <a:buFont typeface="+mj-lt"/>
              <a:buAutoNum type="arabicPeriod"/>
            </a:pPr>
            <a:r>
              <a:rPr lang="nb-NO" dirty="0" smtClean="0"/>
              <a:t>Demonstrasjon med </a:t>
            </a:r>
            <a:r>
              <a:rPr lang="nb-NO" dirty="0" err="1" smtClean="0"/>
              <a:t>feltPAD</a:t>
            </a:r>
            <a:endParaRPr lang="nb-NO" dirty="0" smtClean="0"/>
          </a:p>
          <a:p>
            <a:pPr marL="457200" indent="-457200">
              <a:buFont typeface="+mj-lt"/>
              <a:buAutoNum type="arabicPeriod"/>
            </a:pPr>
            <a:r>
              <a:rPr lang="nb-NO" dirty="0" smtClean="0"/>
              <a:t>Hvordan å låne feltutstyr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925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Taste </a:t>
            </a:r>
            <a:r>
              <a:rPr lang="nb-NO" dirty="0"/>
              <a:t>inn </a:t>
            </a:r>
            <a:r>
              <a:rPr lang="nb-NO" dirty="0" smtClean="0"/>
              <a:t>attributter - Standard </a:t>
            </a:r>
            <a:r>
              <a:rPr lang="nb-NO" dirty="0"/>
              <a:t>innstillinger</a:t>
            </a:r>
            <a:br>
              <a:rPr lang="nb-NO" dirty="0"/>
            </a:br>
            <a:endParaRPr lang="nb-NO" dirty="0"/>
          </a:p>
        </p:txBody>
      </p:sp>
      <p:pic>
        <p:nvPicPr>
          <p:cNvPr id="11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t="14230" r="2884" b="12725"/>
          <a:stretch/>
        </p:blipFill>
        <p:spPr>
          <a:xfrm>
            <a:off x="2483768" y="1052736"/>
            <a:ext cx="4476751" cy="249555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5024"/>
            <a:ext cx="8476571" cy="300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4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7" y="2938661"/>
            <a:ext cx="5896798" cy="1733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Registrerings skjemaer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Qgis</a:t>
            </a:r>
            <a:r>
              <a:rPr lang="nb-NO" dirty="0" smtClean="0"/>
              <a:t> PLUGIN - Form Value </a:t>
            </a:r>
            <a:r>
              <a:rPr lang="nb-NO" dirty="0" err="1" smtClean="0"/>
              <a:t>Relation</a:t>
            </a:r>
            <a:endParaRPr lang="nb-NO" dirty="0" smtClean="0"/>
          </a:p>
          <a:p>
            <a:pPr lvl="1"/>
            <a:r>
              <a:rPr lang="en-US" dirty="0" err="1" smtClean="0"/>
              <a:t>Laste</a:t>
            </a:r>
            <a:r>
              <a:rPr lang="en-US" dirty="0" smtClean="0"/>
              <a:t> </a:t>
            </a:r>
            <a:r>
              <a:rPr lang="en-US" dirty="0" err="1" smtClean="0"/>
              <a:t>ned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her</a:t>
            </a:r>
            <a:endParaRPr lang="en-US" dirty="0" smtClean="0"/>
          </a:p>
          <a:p>
            <a:pPr lvl="1"/>
            <a:r>
              <a:rPr lang="en-US" dirty="0" smtClean="0"/>
              <a:t>Eller </a:t>
            </a:r>
            <a:r>
              <a:rPr lang="en-US" dirty="0" err="1" smtClean="0"/>
              <a:t>installere</a:t>
            </a:r>
            <a:r>
              <a:rPr lang="en-US" dirty="0" smtClean="0"/>
              <a:t> </a:t>
            </a:r>
            <a:r>
              <a:rPr lang="en-US" dirty="0" err="1" smtClean="0"/>
              <a:t>gjennom</a:t>
            </a:r>
            <a:r>
              <a:rPr lang="en-US" dirty="0" smtClean="0"/>
              <a:t> </a:t>
            </a:r>
            <a:r>
              <a:rPr lang="en-US" dirty="0" err="1" smtClean="0"/>
              <a:t>Qgis</a:t>
            </a:r>
            <a:r>
              <a:rPr lang="en-US" dirty="0" smtClean="0"/>
              <a:t> Plugins</a:t>
            </a:r>
          </a:p>
          <a:p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4944"/>
            <a:ext cx="4888555" cy="377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2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Tilrettelagt registreringsskjema</a:t>
            </a:r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4310" y="1988840"/>
            <a:ext cx="8229600" cy="4639667"/>
          </a:xfrm>
        </p:spPr>
      </p:pic>
      <p:sp>
        <p:nvSpPr>
          <p:cNvPr id="6" name="Text Placeholder 8"/>
          <p:cNvSpPr txBox="1">
            <a:spLocks/>
          </p:cNvSpPr>
          <p:nvPr/>
        </p:nvSpPr>
        <p:spPr>
          <a:xfrm>
            <a:off x="457200" y="1546052"/>
            <a:ext cx="3931920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smtClean="0"/>
              <a:t>T43 – Plener, parker og likende</a:t>
            </a:r>
            <a:endParaRPr lang="nb-NO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24" y="2353158"/>
            <a:ext cx="3932238" cy="2177736"/>
          </a:xfrm>
          <a:prstGeom prst="rect">
            <a:avLst/>
          </a:prstGeom>
        </p:spPr>
      </p:pic>
      <p:sp>
        <p:nvSpPr>
          <p:cNvPr id="8" name="Text Placeholder 9"/>
          <p:cNvSpPr txBox="1">
            <a:spLocks/>
          </p:cNvSpPr>
          <p:nvPr/>
        </p:nvSpPr>
        <p:spPr>
          <a:xfrm>
            <a:off x="4754880" y="1546052"/>
            <a:ext cx="3931920" cy="639762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mtClean="0"/>
              <a:t>T1 – Nakent berg</a:t>
            </a:r>
            <a:endParaRPr lang="nb-NO" dirty="0"/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63" y="3324760"/>
            <a:ext cx="3932237" cy="2178567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4550855"/>
            <a:ext cx="3984077" cy="216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6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Litt om enkle databaser (relasjoner)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1923"/>
            <a:ext cx="9115275" cy="320616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15274" cy="320616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0" y="1844824"/>
            <a:ext cx="9115274" cy="320616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9" y="1844824"/>
            <a:ext cx="9115271" cy="320616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/>
          <a:stretch/>
        </p:blipFill>
        <p:spPr>
          <a:xfrm>
            <a:off x="180975" y="5295446"/>
            <a:ext cx="8927526" cy="120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7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NIVÅ 1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229600" cy="3469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85523"/>
            <a:ext cx="5153745" cy="4686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3861048"/>
            <a:ext cx="6277852" cy="22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0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NIVÅ 2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03662"/>
            <a:ext cx="8229600" cy="3469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99812"/>
            <a:ext cx="5134692" cy="4658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3972480" cy="3267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492896"/>
            <a:ext cx="9144000" cy="4118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847"/>
            <a:ext cx="9144000" cy="545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6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NIVÅ 3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03662"/>
            <a:ext cx="8229600" cy="3469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80" y="1149101"/>
            <a:ext cx="5115639" cy="45597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66428"/>
            <a:ext cx="2705478" cy="2781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6428"/>
            <a:ext cx="9144000" cy="3291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3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0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Lagre stil (slippe å sette opp alt hver gang)</a:t>
            </a:r>
          </a:p>
          <a:p>
            <a:r>
              <a:rPr lang="nb-NO" dirty="0"/>
              <a:t>Unngå overlapping av polygoner (</a:t>
            </a:r>
            <a:r>
              <a:rPr lang="nb-NO" dirty="0" smtClean="0"/>
              <a:t>avansert </a:t>
            </a:r>
            <a:r>
              <a:rPr lang="nb-NO" dirty="0" err="1" smtClean="0"/>
              <a:t>Snapping</a:t>
            </a:r>
            <a:r>
              <a:rPr lang="nb-NO" dirty="0" smtClean="0"/>
              <a:t> </a:t>
            </a:r>
            <a:r>
              <a:rPr lang="nb-NO" dirty="0" err="1" smtClean="0"/>
              <a:t>options</a:t>
            </a:r>
            <a:r>
              <a:rPr lang="nb-NO" dirty="0" smtClean="0"/>
              <a:t>)</a:t>
            </a:r>
          </a:p>
          <a:p>
            <a:r>
              <a:rPr lang="nb-NO" dirty="0"/>
              <a:t>Alias </a:t>
            </a:r>
            <a:r>
              <a:rPr lang="nb-NO" dirty="0" smtClean="0"/>
              <a:t>felt (gi navn til lag)</a:t>
            </a:r>
            <a:endParaRPr lang="nb-NO" dirty="0"/>
          </a:p>
          <a:p>
            <a:r>
              <a:rPr lang="nb-NO" dirty="0" smtClean="0"/>
              <a:t>Rediger stil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Noen andre «kanskje» viktige ting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494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0" y="1628800"/>
            <a:ext cx="4572638" cy="225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8" y="3933056"/>
            <a:ext cx="8630855" cy="194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4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Lagre stil (slippe å sette opp alt hver gang)</a:t>
            </a:r>
          </a:p>
          <a:p>
            <a:r>
              <a:rPr lang="nb-NO" dirty="0"/>
              <a:t>Unngå overlapping av polygoner (</a:t>
            </a:r>
            <a:r>
              <a:rPr lang="nb-NO" dirty="0" smtClean="0"/>
              <a:t>avansert </a:t>
            </a:r>
            <a:r>
              <a:rPr lang="nb-NO" dirty="0" err="1" smtClean="0"/>
              <a:t>Snapping</a:t>
            </a:r>
            <a:r>
              <a:rPr lang="nb-NO" dirty="0" smtClean="0"/>
              <a:t> </a:t>
            </a:r>
            <a:r>
              <a:rPr lang="nb-NO" dirty="0" err="1" smtClean="0"/>
              <a:t>options</a:t>
            </a:r>
            <a:r>
              <a:rPr lang="nb-NO" dirty="0" smtClean="0"/>
              <a:t>)</a:t>
            </a:r>
          </a:p>
          <a:p>
            <a:r>
              <a:rPr lang="nb-NO" dirty="0"/>
              <a:t>Alias </a:t>
            </a:r>
            <a:r>
              <a:rPr lang="nb-NO" dirty="0" smtClean="0"/>
              <a:t>felt (gi navn til lag)</a:t>
            </a:r>
            <a:endParaRPr lang="nb-NO" dirty="0"/>
          </a:p>
          <a:p>
            <a:r>
              <a:rPr lang="nb-NO" dirty="0" smtClean="0"/>
              <a:t>Rediger stil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2298"/>
            <a:ext cx="8229600" cy="990600"/>
          </a:xfrm>
        </p:spPr>
        <p:txBody>
          <a:bodyPr/>
          <a:lstStyle/>
          <a:p>
            <a:r>
              <a:rPr lang="nb-NO" dirty="0" smtClean="0"/>
              <a:t>Noen andre «kanskje» viktige ting</a:t>
            </a:r>
            <a:endParaRPr lang="nb-NO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484784"/>
            <a:ext cx="9144000" cy="5487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" y="1772816"/>
            <a:ext cx="9144000" cy="3872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31" y="3836386"/>
            <a:ext cx="5277587" cy="28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1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Skal vi prøve litt </a:t>
            </a:r>
            <a:r>
              <a:rPr lang="nb-NO" dirty="0" err="1" smtClean="0"/>
              <a:t>pad</a:t>
            </a:r>
            <a:r>
              <a:rPr lang="nb-NO" dirty="0" smtClean="0"/>
              <a:t>- kartlegging?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>
              <a:hlinkClick r:id="rId2" action="ppaction://hlinkfile"/>
            </a:endParaRPr>
          </a:p>
          <a:p>
            <a:r>
              <a:rPr lang="nb-NO" dirty="0" smtClean="0">
                <a:hlinkClick r:id="rId2" action="ppaction://hlinkfile"/>
              </a:rPr>
              <a:t>Prosjekt - Botanisk kartlegging!</a:t>
            </a:r>
            <a:endParaRPr lang="nb-NO" dirty="0" smtClean="0"/>
          </a:p>
          <a:p>
            <a:r>
              <a:rPr lang="nb-NO" dirty="0" smtClean="0">
                <a:hlinkClick r:id="rId3" action="ppaction://hlinkfile"/>
              </a:rPr>
              <a:t>Prosjekt - </a:t>
            </a:r>
            <a:r>
              <a:rPr lang="nb-NO" dirty="0" err="1" smtClean="0">
                <a:hlinkClick r:id="rId3" action="ppaction://hlinkfile"/>
              </a:rPr>
              <a:t>NiN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6966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Kartlegging </a:t>
            </a:r>
            <a:r>
              <a:rPr lang="nb-NO" dirty="0"/>
              <a:t>på papir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4876800"/>
          </a:xfrm>
        </p:spPr>
      </p:pic>
      <p:sp>
        <p:nvSpPr>
          <p:cNvPr id="5" name="TextBox 4"/>
          <p:cNvSpPr txBox="1"/>
          <p:nvPr/>
        </p:nvSpPr>
        <p:spPr>
          <a:xfrm>
            <a:off x="5796136" y="648866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Foto: Anders Bryn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901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7. Det er mulig å låne </a:t>
            </a:r>
            <a:r>
              <a:rPr lang="nb-NO" dirty="0" err="1" smtClean="0"/>
              <a:t>feltPADer</a:t>
            </a:r>
            <a:r>
              <a:rPr lang="nb-NO" dirty="0" smtClean="0"/>
              <a:t> !!! </a:t>
            </a:r>
            <a:endParaRPr lang="nb-NO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7981969" cy="459567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5536" y="6237312"/>
            <a:ext cx="8435280" cy="288032"/>
          </a:xfrm>
        </p:spPr>
        <p:txBody>
          <a:bodyPr>
            <a:normAutofit fontScale="55000" lnSpcReduction="20000"/>
          </a:bodyPr>
          <a:lstStyle/>
          <a:p>
            <a:r>
              <a:rPr lang="nb-NO" dirty="0" smtClean="0"/>
              <a:t>Om du ønsker å låne PAD, ta kontakt med Peter Horvath på </a:t>
            </a:r>
            <a:r>
              <a:rPr lang="nb-NO" dirty="0" smtClean="0">
                <a:hlinkClick r:id="rId3"/>
              </a:rPr>
              <a:t>peter.horvat</a:t>
            </a:r>
            <a:r>
              <a:rPr lang="nb-NO" dirty="0" smtClean="0">
                <a:hlinkClick r:id="rId3"/>
              </a:rPr>
              <a:t>h@geo.uio.no</a:t>
            </a:r>
            <a:r>
              <a:rPr lang="nb-NO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0579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Takk for oppmerksomheten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r>
              <a:rPr lang="nb-NO" dirty="0" smtClean="0"/>
              <a:t>Spesiell takk til: Anne B. Nilsen og Heidrun A. Ullerud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85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Kartlegging </a:t>
            </a:r>
            <a:r>
              <a:rPr lang="nb-NO" dirty="0"/>
              <a:t>på papir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  <p:sp>
        <p:nvSpPr>
          <p:cNvPr id="5" name="TextBox 4"/>
          <p:cNvSpPr txBox="1"/>
          <p:nvPr/>
        </p:nvSpPr>
        <p:spPr>
          <a:xfrm>
            <a:off x="5796136" y="648866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Foto: Anders Bryn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682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Kartlegging på papir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Fordeler</a:t>
            </a:r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smtClean="0"/>
              <a:t>Raskt </a:t>
            </a:r>
          </a:p>
          <a:p>
            <a:r>
              <a:rPr lang="nb-NO" dirty="0" smtClean="0"/>
              <a:t>Nøyaktig</a:t>
            </a:r>
          </a:p>
          <a:p>
            <a:r>
              <a:rPr lang="nb-NO" dirty="0" smtClean="0"/>
              <a:t>Billig</a:t>
            </a:r>
          </a:p>
          <a:p>
            <a:r>
              <a:rPr lang="nb-NO" dirty="0" smtClean="0"/>
              <a:t>Lite utstyr i felt</a:t>
            </a:r>
            <a:endParaRPr lang="nb-NO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 smtClean="0"/>
              <a:t>Ulemper</a:t>
            </a:r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b-NO" dirty="0"/>
              <a:t>Problematisk i regn</a:t>
            </a:r>
          </a:p>
          <a:p>
            <a:r>
              <a:rPr lang="nb-NO" dirty="0" smtClean="0"/>
              <a:t>Tungt og langt etterarbeid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953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Kartlegging </a:t>
            </a:r>
            <a:r>
              <a:rPr lang="nb-NO" dirty="0"/>
              <a:t>på </a:t>
            </a:r>
            <a:r>
              <a:rPr lang="nb-NO" dirty="0" err="1" smtClean="0"/>
              <a:t>feltPAD</a:t>
            </a:r>
            <a:endParaRPr lang="nb-NO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  <p:sp>
        <p:nvSpPr>
          <p:cNvPr id="9" name="TextBox 8"/>
          <p:cNvSpPr txBox="1"/>
          <p:nvPr/>
        </p:nvSpPr>
        <p:spPr>
          <a:xfrm>
            <a:off x="5796136" y="64886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Foto: Heidrun A. Ullerud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6807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Kartlegging </a:t>
            </a:r>
            <a:r>
              <a:rPr lang="nb-NO" dirty="0"/>
              <a:t>på </a:t>
            </a:r>
            <a:r>
              <a:rPr lang="nb-NO" dirty="0" err="1" smtClean="0"/>
              <a:t>feltPAD</a:t>
            </a:r>
            <a:endParaRPr lang="nb-NO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868777"/>
            <a:ext cx="6502400" cy="4339645"/>
          </a:xfrm>
        </p:spPr>
      </p:pic>
      <p:sp>
        <p:nvSpPr>
          <p:cNvPr id="5" name="TextBox 4"/>
          <p:cNvSpPr txBox="1"/>
          <p:nvPr/>
        </p:nvSpPr>
        <p:spPr>
          <a:xfrm>
            <a:off x="5796136" y="648866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Foto: Anders Bryn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83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Kartlegging på </a:t>
            </a:r>
            <a:r>
              <a:rPr lang="nb-NO" dirty="0" err="1"/>
              <a:t>feltPAD</a:t>
            </a:r>
            <a:endParaRPr lang="nb-NO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Fordeler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Minst mulig etterarbeid</a:t>
            </a:r>
          </a:p>
          <a:p>
            <a:r>
              <a:rPr lang="nb-NO" dirty="0" smtClean="0"/>
              <a:t>Gratis </a:t>
            </a:r>
            <a:r>
              <a:rPr lang="nb-NO" dirty="0" err="1" smtClean="0"/>
              <a:t>Qgis</a:t>
            </a:r>
            <a:r>
              <a:rPr lang="nb-NO" dirty="0" smtClean="0"/>
              <a:t> programvare</a:t>
            </a:r>
          </a:p>
          <a:p>
            <a:r>
              <a:rPr lang="nb-NO" dirty="0" smtClean="0"/>
              <a:t>GPS posisjon</a:t>
            </a:r>
          </a:p>
          <a:p>
            <a:r>
              <a:rPr lang="nb-NO" dirty="0" smtClean="0"/>
              <a:t>Digitalt flyfotokart (zoom)</a:t>
            </a:r>
          </a:p>
          <a:p>
            <a:r>
              <a:rPr lang="nb-NO" dirty="0" smtClean="0"/>
              <a:t>Redigere</a:t>
            </a:r>
          </a:p>
          <a:p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 smtClean="0"/>
              <a:t>Ulemper</a:t>
            </a:r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b-NO" dirty="0" smtClean="0"/>
              <a:t>Dyrt å kjøpe</a:t>
            </a:r>
          </a:p>
          <a:p>
            <a:r>
              <a:rPr lang="nb-NO" dirty="0" smtClean="0"/>
              <a:t>Tung å bære</a:t>
            </a:r>
          </a:p>
          <a:p>
            <a:r>
              <a:rPr lang="nb-NO" dirty="0" smtClean="0"/>
              <a:t>Vanskeligere å bli vant til</a:t>
            </a:r>
          </a:p>
          <a:p>
            <a:r>
              <a:rPr lang="nb-NO" dirty="0" smtClean="0"/>
              <a:t>Pad må lades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455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</a:t>
            </a:r>
            <a:r>
              <a:rPr lang="nb-NO" dirty="0"/>
              <a:t>slags </a:t>
            </a:r>
            <a:r>
              <a:rPr lang="nb-NO" dirty="0" err="1" smtClean="0"/>
              <a:t>feltPAD</a:t>
            </a:r>
            <a:r>
              <a:rPr lang="nb-NO" dirty="0" smtClean="0"/>
              <a:t> </a:t>
            </a:r>
            <a:r>
              <a:rPr lang="nb-NO" dirty="0"/>
              <a:t>vi </a:t>
            </a:r>
            <a:r>
              <a:rPr lang="nb-NO" dirty="0" smtClean="0"/>
              <a:t>har tilgjengelig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673352"/>
            <a:ext cx="3744416" cy="4718304"/>
          </a:xfrm>
        </p:spPr>
        <p:txBody>
          <a:bodyPr>
            <a:normAutofit fontScale="92500"/>
          </a:bodyPr>
          <a:lstStyle/>
          <a:p>
            <a:r>
              <a:rPr lang="nb-NO" dirty="0" smtClean="0"/>
              <a:t>GETAC - F110</a:t>
            </a:r>
          </a:p>
          <a:p>
            <a:endParaRPr lang="nb-NO" dirty="0"/>
          </a:p>
          <a:p>
            <a:r>
              <a:rPr lang="nb-NO" dirty="0" smtClean="0"/>
              <a:t>Windows </a:t>
            </a:r>
            <a:r>
              <a:rPr lang="nb-NO" dirty="0"/>
              <a:t>10</a:t>
            </a:r>
          </a:p>
          <a:p>
            <a:r>
              <a:rPr lang="en-US" dirty="0"/>
              <a:t>Intel</a:t>
            </a:r>
            <a:r>
              <a:rPr lang="en-US" baseline="30000" dirty="0"/>
              <a:t>®</a:t>
            </a:r>
            <a:r>
              <a:rPr lang="en-US" dirty="0"/>
              <a:t> Core™ </a:t>
            </a:r>
            <a:r>
              <a:rPr lang="en-US" dirty="0" smtClean="0"/>
              <a:t>i7 </a:t>
            </a:r>
            <a:r>
              <a:rPr lang="en-US" dirty="0" err="1" smtClean="0"/>
              <a:t>vPro</a:t>
            </a:r>
            <a:r>
              <a:rPr lang="en-US" dirty="0" smtClean="0"/>
              <a:t>™ </a:t>
            </a:r>
          </a:p>
          <a:p>
            <a:r>
              <a:rPr lang="en-US" dirty="0" smtClean="0"/>
              <a:t>11.6</a:t>
            </a:r>
            <a:r>
              <a:rPr lang="en-US" dirty="0"/>
              <a:t>" TFT LCD HD (1366 x 768</a:t>
            </a:r>
            <a:r>
              <a:rPr lang="en-US" dirty="0" smtClean="0"/>
              <a:t>)</a:t>
            </a:r>
          </a:p>
          <a:p>
            <a:r>
              <a:rPr lang="nb-NO" dirty="0" smtClean="0"/>
              <a:t>Opp til 12timer med batteri </a:t>
            </a:r>
          </a:p>
          <a:p>
            <a:r>
              <a:rPr lang="nb-NO" dirty="0"/>
              <a:t>GPS</a:t>
            </a:r>
          </a:p>
          <a:p>
            <a:r>
              <a:rPr lang="nb-NO" dirty="0" smtClean="0"/>
              <a:t>SIM med mobil nett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44824"/>
            <a:ext cx="4438650" cy="4276725"/>
          </a:xfrm>
        </p:spPr>
      </p:pic>
      <p:sp>
        <p:nvSpPr>
          <p:cNvPr id="6" name="TextBox 5"/>
          <p:cNvSpPr txBox="1"/>
          <p:nvPr/>
        </p:nvSpPr>
        <p:spPr>
          <a:xfrm>
            <a:off x="5796136" y="64886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bilde: getac.com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9253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2791</TotalTime>
  <Words>466</Words>
  <Application>Microsoft Office PowerPoint</Application>
  <PresentationFormat>On-screen Show (4:3)</PresentationFormat>
  <Paragraphs>137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Clarity</vt:lpstr>
      <vt:lpstr>kartlegging med feltPAD</vt:lpstr>
      <vt:lpstr>Introduksjon – oversikt </vt:lpstr>
      <vt:lpstr>Kartlegging på papir</vt:lpstr>
      <vt:lpstr>Kartlegging på papir</vt:lpstr>
      <vt:lpstr>Kartlegging på papir</vt:lpstr>
      <vt:lpstr>Kartlegging på feltPAD</vt:lpstr>
      <vt:lpstr>Kartlegging på feltPAD</vt:lpstr>
      <vt:lpstr>Kartlegging på feltPAD</vt:lpstr>
      <vt:lpstr>Hva slags feltPAD vi har tilgjengelig </vt:lpstr>
      <vt:lpstr>Hva slags feltPAD har vi tilgjengelig </vt:lpstr>
      <vt:lpstr>Kartlegging i Botanisk hage </vt:lpstr>
      <vt:lpstr>Resultater</vt:lpstr>
      <vt:lpstr>Hvordan å sette opp feltPAD før feltarbeid</vt:lpstr>
      <vt:lpstr>GUI - innstillinger</vt:lpstr>
      <vt:lpstr>GUI - innstillinger</vt:lpstr>
      <vt:lpstr>GUI - innstillinger</vt:lpstr>
      <vt:lpstr>Hvordan begynner vi med skjemaer?</vt:lpstr>
      <vt:lpstr>Opprette lag med ønskede attributter</vt:lpstr>
      <vt:lpstr>Opprette polygon</vt:lpstr>
      <vt:lpstr>Taste inn attributter - Standard innstillinger </vt:lpstr>
      <vt:lpstr>Registrerings skjemaer</vt:lpstr>
      <vt:lpstr>Tilrettelagt registreringsskjema</vt:lpstr>
      <vt:lpstr>Litt om enkle databaser (relasjoner)</vt:lpstr>
      <vt:lpstr>NIVÅ 1</vt:lpstr>
      <vt:lpstr>NIVÅ 2</vt:lpstr>
      <vt:lpstr>NIVÅ 3</vt:lpstr>
      <vt:lpstr>Noen andre «kanskje» viktige ting</vt:lpstr>
      <vt:lpstr>Noen andre «kanskje» viktige ting</vt:lpstr>
      <vt:lpstr>Skal vi prøve litt pad- kartlegging?</vt:lpstr>
      <vt:lpstr>7. Det er mulig å låne feltPADer !!! </vt:lpstr>
      <vt:lpstr>Takk for oppmerksomheten</vt:lpstr>
    </vt:vector>
  </TitlesOfParts>
  <Company>Universitetet i Oslo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feltbrett</dc:title>
  <dc:creator>Peter Horvath</dc:creator>
  <cp:lastModifiedBy>Peter Horvath</cp:lastModifiedBy>
  <cp:revision>80</cp:revision>
  <dcterms:created xsi:type="dcterms:W3CDTF">2016-05-24T07:42:16Z</dcterms:created>
  <dcterms:modified xsi:type="dcterms:W3CDTF">2016-06-03T08:47:45Z</dcterms:modified>
</cp:coreProperties>
</file>