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74" r:id="rId2"/>
    <p:sldId id="475" r:id="rId3"/>
    <p:sldId id="489" r:id="rId4"/>
    <p:sldId id="476" r:id="rId5"/>
    <p:sldId id="477" r:id="rId6"/>
    <p:sldId id="490" r:id="rId7"/>
    <p:sldId id="478" r:id="rId8"/>
    <p:sldId id="479" r:id="rId9"/>
    <p:sldId id="484" r:id="rId10"/>
    <p:sldId id="482" r:id="rId11"/>
    <p:sldId id="483" r:id="rId12"/>
    <p:sldId id="491" r:id="rId13"/>
    <p:sldId id="480" r:id="rId14"/>
    <p:sldId id="481" r:id="rId15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73" autoAdjust="0"/>
    <p:restoredTop sz="98053" autoAdjust="0"/>
  </p:normalViewPr>
  <p:slideViewPr>
    <p:cSldViewPr>
      <p:cViewPr varScale="1">
        <p:scale>
          <a:sx n="85" d="100"/>
          <a:sy n="85" d="100"/>
        </p:scale>
        <p:origin x="1195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409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920E6-306B-4F89-9B90-388DC4012B24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64B00-3BA5-41C0-8FE4-B0C76DB9DF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904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64B00-3BA5-41C0-8FE4-B0C76DB9DF09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140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416D-CC4F-441E-B051-F73A624AE3D9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0436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416D-CC4F-441E-B051-F73A624AE3D9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208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416D-CC4F-441E-B051-F73A624AE3D9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6739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416D-CC4F-441E-B051-F73A624AE3D9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0729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416D-CC4F-441E-B051-F73A624AE3D9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8656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416D-CC4F-441E-B051-F73A624AE3D9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2001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416D-CC4F-441E-B051-F73A624AE3D9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5545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416D-CC4F-441E-B051-F73A624AE3D9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0135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416D-CC4F-441E-B051-F73A624AE3D9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7155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416D-CC4F-441E-B051-F73A624AE3D9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0761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416D-CC4F-441E-B051-F73A624AE3D9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1422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C416D-CC4F-441E-B051-F73A624AE3D9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931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media11.m4a"/><Relationship Id="rId7" Type="http://schemas.openxmlformats.org/officeDocument/2006/relationships/image" Target="../media/image16.jpeg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mailto:anders.bryn@nhm.uio.no" TargetMode="External"/><Relationship Id="rId5" Type="http://schemas.openxmlformats.org/officeDocument/2006/relationships/hyperlink" Target="mailto:a.k.wollan@nhm.uio.no" TargetMode="External"/><Relationship Id="rId10" Type="http://schemas.openxmlformats.org/officeDocument/2006/relationships/image" Target="../media/image2.png"/><Relationship Id="rId4" Type="http://schemas.openxmlformats.org/officeDocument/2006/relationships/hyperlink" Target="mailto:peter.horvath@nhm.uio.no" TargetMode="External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hyperlink" Target="https://www.qgis.org/en/site/forusers/download.html" TargetMode="Externa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79512" y="1196752"/>
            <a:ext cx="8784976" cy="2952327"/>
          </a:xfrm>
        </p:spPr>
        <p:txBody>
          <a:bodyPr>
            <a:normAutofit/>
          </a:bodyPr>
          <a:lstStyle/>
          <a:p>
            <a:r>
              <a:rPr lang="nb-NO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Feltkartlegging Ringsaker</a:t>
            </a:r>
            <a:br>
              <a:rPr lang="nb-NO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nb-NO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31. august -5 september 2020</a:t>
            </a:r>
            <a:endParaRPr lang="nb-NO" sz="24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6723816" y="6536377"/>
            <a:ext cx="2378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Foto: Michael Angeloff, Børgefjell</a:t>
            </a:r>
            <a:endParaRPr lang="nb-NO" sz="1200" b="1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7" name="Undertittel 2"/>
          <p:cNvSpPr>
            <a:spLocks noGrp="1"/>
          </p:cNvSpPr>
          <p:nvPr>
            <p:ph type="subTitle" idx="1"/>
          </p:nvPr>
        </p:nvSpPr>
        <p:spPr>
          <a:xfrm>
            <a:off x="1331640" y="4797152"/>
            <a:ext cx="6400800" cy="1728192"/>
          </a:xfrm>
        </p:spPr>
        <p:txBody>
          <a:bodyPr>
            <a:normAutofit/>
          </a:bodyPr>
          <a:lstStyle/>
          <a:p>
            <a:r>
              <a:rPr lang="nb-NO" sz="20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Anders Bryn og Anders KW</a:t>
            </a:r>
          </a:p>
          <a:p>
            <a:r>
              <a:rPr lang="nb-NO" sz="20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Naturhistorisk Museum</a:t>
            </a:r>
          </a:p>
          <a:p>
            <a:r>
              <a:rPr lang="nb-NO" sz="20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Universitetet i Oslo</a:t>
            </a:r>
          </a:p>
          <a:p>
            <a:r>
              <a:rPr lang="nb-NO" sz="105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</a:p>
          <a:p>
            <a:r>
              <a:rPr lang="nb-NO" sz="20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BIO4120 - 24. april 2020 </a:t>
            </a:r>
            <a:endParaRPr lang="nb-NO" sz="20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00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10"/>
    </mc:Choice>
    <mc:Fallback>
      <p:transition spd="slow" advTm="74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656182"/>
          </a:xfrm>
        </p:spPr>
        <p:txBody>
          <a:bodyPr>
            <a:normAutofit/>
          </a:bodyPr>
          <a:lstStyle/>
          <a:p>
            <a:r>
              <a:rPr lang="nb-NO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Vi bruker ABC-metoden: </a:t>
            </a:r>
            <a:br>
              <a:rPr lang="nb-NO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nb-NO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les artikkel før feltkurs på Ringsaker</a:t>
            </a:r>
            <a:endParaRPr lang="nb-NO" sz="4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3" name="Bilde 2" descr="C:\adhoc\KogP_ill\fig2_abcdelomr_3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5"/>
            <a:ext cx="4491071" cy="485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795" y="1772814"/>
            <a:ext cx="3299669" cy="4680521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43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885"/>
    </mc:Choice>
    <mc:Fallback>
      <p:transition spd="slow" advTm="127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esultat for gransko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4232"/>
            <a:ext cx="4645024" cy="348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esultat for my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72" y="3374232"/>
            <a:ext cx="4640227" cy="34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lderesultat for seterlandska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133" y="0"/>
            <a:ext cx="4663865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lderesultat for fjellvidda ringsake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27"/>
          <a:stretch/>
        </p:blipFill>
        <p:spPr bwMode="auto">
          <a:xfrm>
            <a:off x="1" y="0"/>
            <a:ext cx="4503771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e 4"/>
          <p:cNvGrpSpPr/>
          <p:nvPr/>
        </p:nvGrpSpPr>
        <p:grpSpPr>
          <a:xfrm>
            <a:off x="739718" y="1396561"/>
            <a:ext cx="7812359" cy="4073498"/>
            <a:chOff x="739718" y="1396561"/>
            <a:chExt cx="7812359" cy="4073498"/>
          </a:xfrm>
        </p:grpSpPr>
        <p:sp>
          <p:nvSpPr>
            <p:cNvPr id="4" name="TekstSylinder 3"/>
            <p:cNvSpPr txBox="1"/>
            <p:nvPr/>
          </p:nvSpPr>
          <p:spPr>
            <a:xfrm>
              <a:off x="739718" y="4762173"/>
              <a:ext cx="3024336" cy="70788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4000" dirty="0" smtClean="0">
                  <a:solidFill>
                    <a:schemeClr val="bg1"/>
                  </a:solidFill>
                  <a:latin typeface="Andalus" panose="02020603050405020304" pitchFamily="18" charset="-78"/>
                  <a:cs typeface="Andalus" panose="02020603050405020304" pitchFamily="18" charset="-78"/>
                </a:rPr>
                <a:t>Skog</a:t>
              </a:r>
              <a:endParaRPr lang="nb-NO" sz="40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endParaRPr>
            </a:p>
          </p:txBody>
        </p:sp>
        <p:sp>
          <p:nvSpPr>
            <p:cNvPr id="10" name="TekstSylinder 9"/>
            <p:cNvSpPr txBox="1"/>
            <p:nvPr/>
          </p:nvSpPr>
          <p:spPr>
            <a:xfrm>
              <a:off x="5095693" y="1396561"/>
              <a:ext cx="3456384" cy="70788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4000" dirty="0" smtClean="0">
                  <a:solidFill>
                    <a:schemeClr val="bg1"/>
                  </a:solidFill>
                  <a:latin typeface="Andalus" panose="02020603050405020304" pitchFamily="18" charset="-78"/>
                  <a:cs typeface="Andalus" panose="02020603050405020304" pitchFamily="18" charset="-78"/>
                </a:rPr>
                <a:t>Kulturlandskap</a:t>
              </a:r>
              <a:endParaRPr lang="nb-NO" sz="40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endParaRPr>
            </a:p>
          </p:txBody>
        </p:sp>
        <p:sp>
          <p:nvSpPr>
            <p:cNvPr id="11" name="TekstSylinder 10"/>
            <p:cNvSpPr txBox="1"/>
            <p:nvPr/>
          </p:nvSpPr>
          <p:spPr>
            <a:xfrm>
              <a:off x="5311717" y="4761739"/>
              <a:ext cx="3024336" cy="70788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4000" dirty="0" smtClean="0">
                  <a:solidFill>
                    <a:schemeClr val="bg1"/>
                  </a:solidFill>
                  <a:latin typeface="Andalus" panose="02020603050405020304" pitchFamily="18" charset="-78"/>
                  <a:cs typeface="Andalus" panose="02020603050405020304" pitchFamily="18" charset="-78"/>
                </a:rPr>
                <a:t>Myr</a:t>
              </a:r>
              <a:endParaRPr lang="nb-NO" sz="40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endParaRPr>
            </a:p>
          </p:txBody>
        </p:sp>
        <p:sp>
          <p:nvSpPr>
            <p:cNvPr id="12" name="TekstSylinder 11"/>
            <p:cNvSpPr txBox="1"/>
            <p:nvPr/>
          </p:nvSpPr>
          <p:spPr>
            <a:xfrm>
              <a:off x="739718" y="1396561"/>
              <a:ext cx="3024336" cy="70788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4000" dirty="0" smtClean="0">
                  <a:solidFill>
                    <a:schemeClr val="bg1"/>
                  </a:solidFill>
                  <a:latin typeface="Andalus" panose="02020603050405020304" pitchFamily="18" charset="-78"/>
                  <a:cs typeface="Andalus" panose="02020603050405020304" pitchFamily="18" charset="-78"/>
                </a:rPr>
                <a:t>Fjell</a:t>
              </a:r>
              <a:endParaRPr lang="nb-NO" sz="40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endParaRPr>
            </a:p>
          </p:txBody>
        </p:sp>
      </p:grp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531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09"/>
    </mc:Choice>
    <mc:Fallback>
      <p:transition spd="slow" advTm="12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Nytt for 2020</a:t>
            </a:r>
            <a:endParaRPr lang="nb-NO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73049"/>
            <a:ext cx="4974963" cy="3320247"/>
          </a:xfrm>
        </p:spPr>
      </p:pic>
      <p:sp>
        <p:nvSpPr>
          <p:cNvPr id="9" name="TekstSylinder 8"/>
          <p:cNvSpPr txBox="1"/>
          <p:nvPr/>
        </p:nvSpPr>
        <p:spPr>
          <a:xfrm>
            <a:off x="1266043" y="3108101"/>
            <a:ext cx="3024336" cy="707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4000" dirty="0" err="1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MiS</a:t>
            </a:r>
            <a:r>
              <a:rPr lang="nb-NO" sz="40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-NiN</a:t>
            </a:r>
            <a:endParaRPr lang="nb-NO" sz="40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1835696" y="1836945"/>
            <a:ext cx="226825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En dag ekstra</a:t>
            </a:r>
            <a:endParaRPr lang="nb-NO" sz="28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1" name="TekstSylinder 10"/>
          <p:cNvSpPr txBox="1"/>
          <p:nvPr/>
        </p:nvSpPr>
        <p:spPr>
          <a:xfrm>
            <a:off x="5652120" y="2167989"/>
            <a:ext cx="32403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ABC-metoden byttes ut i år ut med ABCD-metoden:</a:t>
            </a:r>
          </a:p>
          <a:p>
            <a:pPr>
              <a:lnSpc>
                <a:spcPct val="150000"/>
              </a:lnSpc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- </a:t>
            </a:r>
            <a:r>
              <a:rPr lang="nb-NO" sz="28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Ommission</a:t>
            </a: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og commission inkluderes</a:t>
            </a:r>
            <a:endParaRPr lang="nb-NO" sz="28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237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18"/>
    </mc:Choice>
    <mc:Fallback>
      <p:transition spd="slow" advTm="80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Prosjektoppgave</a:t>
            </a:r>
            <a:endParaRPr lang="nb-NO" sz="4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1256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Innledning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Beskrive studieområdet og material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Metoder og GIS-analyser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Presentere kart og statistikk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Diskusjon / vurdering av resultat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Kort oppsummering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Referanser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Maksimalt 10 sider, inkludert kart, tabeller, foto m.m.</a:t>
            </a:r>
            <a:endParaRPr lang="nb-NO" sz="28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3294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155"/>
    </mc:Choice>
    <mc:Fallback>
      <p:transition spd="slow" advTm="185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r="5639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6228184" y="6259378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Foto: Anders Bryn, </a:t>
            </a:r>
            <a:r>
              <a:rPr lang="nb-NO" sz="1200" dirty="0" err="1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Hysaksla</a:t>
            </a:r>
            <a:r>
              <a:rPr lang="nb-NO" sz="12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, Finnmark</a:t>
            </a:r>
            <a:endParaRPr lang="nb-NO" sz="12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1547664" y="2731567"/>
            <a:ext cx="6156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5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Vi sees i september!</a:t>
            </a:r>
            <a:endParaRPr lang="nb-NO" sz="54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03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21"/>
    </mc:Choice>
    <mc:Fallback>
      <p:transition spd="slow" advTm="54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Kartlegging Ringsaker</a:t>
            </a:r>
            <a:endParaRPr lang="nb-NO" sz="4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3747711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Mandag 31. august til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b-NO" sz="2800" dirty="0">
                <a:latin typeface="Andalus" panose="02020603050405020304" pitchFamily="18" charset="-78"/>
                <a:cs typeface="Andalus" panose="02020603050405020304" pitchFamily="18" charset="-78"/>
              </a:rPr>
              <a:t>l</a:t>
            </a: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ørdag 5. september</a:t>
            </a:r>
          </a:p>
          <a:p>
            <a:pPr>
              <a:lnSpc>
                <a:spcPct val="150000"/>
              </a:lnSpc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Ljøsheim, Ringsaker kommune</a:t>
            </a:r>
          </a:p>
          <a:p>
            <a:pPr lvl="1">
              <a:lnSpc>
                <a:spcPct val="150000"/>
              </a:lnSpc>
            </a:pP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Enkel overnatting 1-4 sept.</a:t>
            </a:r>
          </a:p>
          <a:p>
            <a:pPr lvl="1">
              <a:lnSpc>
                <a:spcPct val="150000"/>
              </a:lnSpc>
            </a:pP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Mat ordner Ljøsheim</a:t>
            </a:r>
          </a:p>
          <a:p>
            <a:pPr lvl="1">
              <a:lnSpc>
                <a:spcPct val="150000"/>
              </a:lnSpc>
            </a:pP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Spesiell diett?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5" t="16444" r="39750" b="16223"/>
          <a:stretch/>
        </p:blipFill>
        <p:spPr bwMode="auto">
          <a:xfrm>
            <a:off x="5868144" y="1340768"/>
            <a:ext cx="2933700" cy="384810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47911"/>
            <a:ext cx="8566878" cy="115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63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11"/>
    </mc:Choice>
    <mc:Fallback>
      <p:transition spd="slow" advTm="72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785813"/>
            <a:ext cx="751522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78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321"/>
    </mc:Choice>
    <mc:Fallback>
      <p:transition spd="slow" advTm="58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5" b="5186"/>
          <a:stretch/>
        </p:blipFill>
        <p:spPr bwMode="auto">
          <a:xfrm>
            <a:off x="0" y="-6957"/>
            <a:ext cx="9158436" cy="441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28555" r="5875" b="17778"/>
          <a:stretch/>
        </p:blipFill>
        <p:spPr bwMode="auto">
          <a:xfrm>
            <a:off x="14436" y="3788175"/>
            <a:ext cx="9129564" cy="309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8318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37"/>
    </mc:Choice>
    <mc:Fallback>
      <p:transition spd="slow" advTm="38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922114"/>
          </a:xfrm>
        </p:spPr>
        <p:txBody>
          <a:bodyPr/>
          <a:lstStyle/>
          <a:p>
            <a:r>
              <a:rPr lang="nb-NO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Uka</a:t>
            </a:r>
            <a:endParaRPr lang="nb-NO" sz="4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51520" y="1268760"/>
            <a:ext cx="4968552" cy="5400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Mandag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b-NO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09.00 på NHM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b-NO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GIS, feltbrett, flybilder, m.m.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b-NO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Tilrettelegging av egne skjemaer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Tirsdag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b-NO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Avreise morgen m biler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b-NO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Rett ut i felt å kartlegge: Fjell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b-NO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Kveldsarbeid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400" dirty="0">
                <a:latin typeface="Andalus" panose="02020603050405020304" pitchFamily="18" charset="-78"/>
                <a:cs typeface="Andalus" panose="02020603050405020304" pitchFamily="18" charset="-78"/>
              </a:rPr>
              <a:t>Onsdag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b-NO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Kartlegge: Myr og kulturlandskap</a:t>
            </a:r>
            <a:endParaRPr lang="nb-NO" sz="20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b-NO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Kveldsarbeid</a:t>
            </a:r>
            <a:endParaRPr lang="nb-NO" sz="2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Plassholder for innhold 2"/>
          <p:cNvSpPr txBox="1">
            <a:spLocks/>
          </p:cNvSpPr>
          <p:nvPr/>
        </p:nvSpPr>
        <p:spPr>
          <a:xfrm>
            <a:off x="5641776" y="1268760"/>
            <a:ext cx="3250704" cy="5328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Torsdag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b-NO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Kartlegge: Skog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b-NO" sz="2000" dirty="0">
                <a:latin typeface="Andalus" panose="02020603050405020304" pitchFamily="18" charset="-78"/>
                <a:cs typeface="Andalus" panose="02020603050405020304" pitchFamily="18" charset="-78"/>
              </a:rPr>
              <a:t>Kveldsarbeid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Fredag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b-NO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Kartlegge: </a:t>
            </a:r>
            <a:r>
              <a:rPr lang="nb-NO" sz="20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MiS</a:t>
            </a:r>
            <a:endParaRPr lang="nb-NO" sz="20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b-NO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Hjemreise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Lørdag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b-NO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0900 på NHM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b-NO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Kartarbeid og GIS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b-NO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Prosjektoppgave</a:t>
            </a:r>
            <a:endParaRPr lang="nb-NO" sz="2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5" name="Ly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278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611"/>
    </mc:Choice>
    <mc:Fallback>
      <p:transition spd="slow" advTm="207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Veiledere</a:t>
            </a:r>
            <a:endParaRPr lang="nb-NO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96752"/>
            <a:ext cx="6203032" cy="5400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Peter Horvath: </a:t>
            </a:r>
          </a:p>
          <a:p>
            <a:pPr lvl="1">
              <a:lnSpc>
                <a:spcPct val="150000"/>
              </a:lnSpc>
            </a:pP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Pad, GIS, teknisk, kartlegging</a:t>
            </a:r>
          </a:p>
          <a:p>
            <a:pPr lvl="1">
              <a:lnSpc>
                <a:spcPct val="150000"/>
              </a:lnSpc>
            </a:pP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  <a:hlinkClick r:id="rId4"/>
              </a:rPr>
              <a:t>peter.horvath@nhm.uio.no</a:t>
            </a: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nb-NO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tlf</a:t>
            </a: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: 48680586</a:t>
            </a:r>
          </a:p>
          <a:p>
            <a:pPr>
              <a:lnSpc>
                <a:spcPct val="150000"/>
              </a:lnSpc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Anders K. Wollan: </a:t>
            </a:r>
          </a:p>
          <a:p>
            <a:pPr lvl="1">
              <a:lnSpc>
                <a:spcPct val="150000"/>
              </a:lnSpc>
            </a:pP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Organisering, arter, typer, kartlegging</a:t>
            </a:r>
          </a:p>
          <a:p>
            <a:pPr lvl="1">
              <a:lnSpc>
                <a:spcPct val="150000"/>
              </a:lnSpc>
            </a:pP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  <a:hlinkClick r:id="rId5"/>
              </a:rPr>
              <a:t>a.k.wollan@nhm.uio.no</a:t>
            </a: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nb-NO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tlf</a:t>
            </a: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: 95031447</a:t>
            </a:r>
          </a:p>
          <a:p>
            <a:pPr>
              <a:lnSpc>
                <a:spcPct val="150000"/>
              </a:lnSpc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Anders Bryn:</a:t>
            </a:r>
          </a:p>
          <a:p>
            <a:pPr lvl="1">
              <a:lnSpc>
                <a:spcPct val="150000"/>
              </a:lnSpc>
            </a:pP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Typer, kartlegging, arter</a:t>
            </a:r>
          </a:p>
          <a:p>
            <a:pPr lvl="1">
              <a:lnSpc>
                <a:spcPct val="150000"/>
              </a:lnSpc>
            </a:pP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  <a:hlinkClick r:id="rId6"/>
              </a:rPr>
              <a:t>anders.bryn@nhm.uio.no</a:t>
            </a: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nb-NO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tlf</a:t>
            </a: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: 93039782</a:t>
            </a:r>
            <a:endParaRPr lang="nb-NO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26" name="Picture 2" descr="Yrkesintervju Mykolog | utdanning.n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9" r="8945" b="14543"/>
          <a:stretch/>
        </p:blipFill>
        <p:spPr bwMode="auto">
          <a:xfrm>
            <a:off x="7164288" y="3190037"/>
            <a:ext cx="1488860" cy="171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Bilder og figurer\Bilder av folk\20180801_17380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6" t="19151" r="39287" b="26206"/>
          <a:stretch/>
        </p:blipFill>
        <p:spPr bwMode="auto">
          <a:xfrm>
            <a:off x="7164288" y="5041483"/>
            <a:ext cx="1488860" cy="173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Bilder og figurer\Bilder av folk\IMG_163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9" t="18640" r="10275" b="42959"/>
          <a:stretch/>
        </p:blipFill>
        <p:spPr bwMode="auto">
          <a:xfrm>
            <a:off x="7157614" y="1291183"/>
            <a:ext cx="1488860" cy="16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81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22"/>
    </mc:Choice>
    <mc:Fallback>
      <p:transition spd="slow" advTm="72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nb-NO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Opplegg</a:t>
            </a:r>
            <a:endParaRPr lang="nb-NO" sz="4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Lunsj ute, frokost og middag på Ljøsheim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Jobber to sammen om ett feltbrett, leverer oppgave sammen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Veiledere som surrer rundt og «hjelper» til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Lett natur – gradvis vanskeligere, et utvalg av ulike variable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Pedagogisk opplegg i felt og kveldsarbeid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nb-NO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Alle som vil kan ha med egne </a:t>
            </a:r>
            <a:r>
              <a:rPr lang="nb-NO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lap</a:t>
            </a: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-topper med QGIS installert - </a:t>
            </a:r>
            <a:r>
              <a:rPr lang="nb-NO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på forhånd</a:t>
            </a: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. Ta med lang skjøteledning.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400" dirty="0">
                <a:latin typeface="Andalus" panose="02020603050405020304" pitchFamily="18" charset="-78"/>
                <a:cs typeface="Andalus" panose="02020603050405020304" pitchFamily="18" charset="-78"/>
                <a:hlinkClick r:id="rId5"/>
              </a:rPr>
              <a:t>https://</a:t>
            </a: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  <a:hlinkClick r:id="rId5"/>
              </a:rPr>
              <a:t>www.qgis.org/en/site/forusers/download.html</a:t>
            </a: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nb-NO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5768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673"/>
    </mc:Choice>
    <mc:Fallback>
      <p:transition spd="slow" advTm="100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Material og metode</a:t>
            </a:r>
            <a:endParaRPr lang="nb-NO" sz="4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Vi tilrettelegger alle feltbrett:</a:t>
            </a:r>
          </a:p>
          <a:p>
            <a:pPr lvl="1">
              <a:lnSpc>
                <a:spcPct val="150000"/>
              </a:lnSpc>
            </a:pPr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installerer QGIS og legger inn tilrettelagte skjemaer</a:t>
            </a:r>
          </a:p>
          <a:p>
            <a:pPr>
              <a:lnSpc>
                <a:spcPct val="150000"/>
              </a:lnSpc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Vi ordner med flybilder, kart osv etc</a:t>
            </a:r>
          </a:p>
          <a:p>
            <a:pPr>
              <a:lnSpc>
                <a:spcPct val="150000"/>
              </a:lnSpc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Dere ordner med alt annet feltmateriell selv – dvs at hvis noen vil ha typebeskrivelser, så er det for seint å spørre om det på Ljøsheim….</a:t>
            </a: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368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099"/>
    </mc:Choice>
    <mc:Fallback>
      <p:transition spd="slow" advTm="84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4664"/>
            <a:ext cx="9146501" cy="6104296"/>
          </a:xfrm>
        </p:spPr>
      </p:pic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35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32"/>
    </mc:Choice>
    <mc:Fallback>
      <p:transition spd="slow" advTm="12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5|78.4|6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3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14344</TotalTime>
  <Words>345</Words>
  <Application>Microsoft Office PowerPoint</Application>
  <PresentationFormat>Skjermfremvisning (4:3)</PresentationFormat>
  <Paragraphs>82</Paragraphs>
  <Slides>14</Slides>
  <Notes>1</Notes>
  <HiddenSlides>0</HiddenSlides>
  <MMClips>14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18" baseType="lpstr">
      <vt:lpstr>Andalus</vt:lpstr>
      <vt:lpstr>Arial</vt:lpstr>
      <vt:lpstr>Calibri</vt:lpstr>
      <vt:lpstr>Office-tema</vt:lpstr>
      <vt:lpstr>Feltkartlegging Ringsaker 31. august -5 september 2020</vt:lpstr>
      <vt:lpstr>Kartlegging Ringsaker</vt:lpstr>
      <vt:lpstr>PowerPoint-presentasjon</vt:lpstr>
      <vt:lpstr>PowerPoint-presentasjon</vt:lpstr>
      <vt:lpstr>Uka</vt:lpstr>
      <vt:lpstr>Veiledere</vt:lpstr>
      <vt:lpstr>Opplegg</vt:lpstr>
      <vt:lpstr>Material og metode</vt:lpstr>
      <vt:lpstr>PowerPoint-presentasjon</vt:lpstr>
      <vt:lpstr>Vi bruker ABC-metoden:  les artikkel før feltkurs på Ringsaker</vt:lpstr>
      <vt:lpstr>PowerPoint-presentasjon</vt:lpstr>
      <vt:lpstr>Nytt for 2020</vt:lpstr>
      <vt:lpstr>Prosjektoppgave</vt:lpstr>
      <vt:lpstr>PowerPoint-presentasjon</vt:lpstr>
    </vt:vector>
  </TitlesOfParts>
  <Company>Norsk Institutt for Skog og Landskap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Arbeidet med kartleggingsinstruks for NiN 2.0</dc:title>
  <dc:creator>Anders Bryn</dc:creator>
  <cp:lastModifiedBy>Anders Bryn</cp:lastModifiedBy>
  <cp:revision>480</cp:revision>
  <dcterms:created xsi:type="dcterms:W3CDTF">2013-04-30T08:48:53Z</dcterms:created>
  <dcterms:modified xsi:type="dcterms:W3CDTF">2020-04-20T09:21:42Z</dcterms:modified>
</cp:coreProperties>
</file>